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71" r:id="rId5"/>
    <p:sldId id="266" r:id="rId6"/>
    <p:sldId id="276" r:id="rId7"/>
    <p:sldId id="277" r:id="rId8"/>
    <p:sldId id="278" r:id="rId9"/>
    <p:sldId id="279" r:id="rId10"/>
    <p:sldId id="281" r:id="rId11"/>
    <p:sldId id="283" r:id="rId12"/>
    <p:sldId id="273" r:id="rId13"/>
    <p:sldId id="282" r:id="rId14"/>
    <p:sldId id="288" r:id="rId15"/>
    <p:sldId id="286" r:id="rId16"/>
    <p:sldId id="287" r:id="rId17"/>
    <p:sldId id="274" r:id="rId18"/>
    <p:sldId id="275" r:id="rId19"/>
    <p:sldId id="268" r:id="rId20"/>
    <p:sldId id="265" r:id="rId21"/>
    <p:sldId id="259" r:id="rId22"/>
    <p:sldId id="284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rsky, Peter" initials="YP" lastIdx="10" clrIdx="0">
    <p:extLst>
      <p:ext uri="{19B8F6BF-5375-455C-9EA6-DF929625EA0E}">
        <p15:presenceInfo xmlns:p15="http://schemas.microsoft.com/office/powerpoint/2012/main" userId="S::PXY1@NRC.GOV::34f61223-4104-489f-92de-a194c60f12a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3E3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869250-E3B2-48F8-8090-EAB73D305BED}" v="1" dt="2023-08-30T20:52:18.0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105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hrani, Nazila" userId="0f608ba1-3703-400b-9f3a-5ce76cb08120" providerId="ADAL" clId="{BE724F83-7650-4B8B-A0E4-5662297C5104}"/>
    <pc:docChg chg="undo custSel addSld delSld modSld sldOrd">
      <pc:chgData name="Tehrani, Nazila" userId="0f608ba1-3703-400b-9f3a-5ce76cb08120" providerId="ADAL" clId="{BE724F83-7650-4B8B-A0E4-5662297C5104}" dt="2022-08-31T22:58:50.125" v="99" actId="47"/>
      <pc:docMkLst>
        <pc:docMk/>
      </pc:docMkLst>
      <pc:sldChg chg="modSp mod">
        <pc:chgData name="Tehrani, Nazila" userId="0f608ba1-3703-400b-9f3a-5ce76cb08120" providerId="ADAL" clId="{BE724F83-7650-4B8B-A0E4-5662297C5104}" dt="2022-08-30T20:46:21.959" v="18"/>
        <pc:sldMkLst>
          <pc:docMk/>
          <pc:sldMk cId="0" sldId="256"/>
        </pc:sldMkLst>
        <pc:spChg chg="mod">
          <ac:chgData name="Tehrani, Nazila" userId="0f608ba1-3703-400b-9f3a-5ce76cb08120" providerId="ADAL" clId="{BE724F83-7650-4B8B-A0E4-5662297C5104}" dt="2022-08-30T20:46:21.959" v="18"/>
          <ac:spMkLst>
            <pc:docMk/>
            <pc:sldMk cId="0" sldId="256"/>
            <ac:spMk id="2" creationId="{00000000-0000-0000-0000-000000000000}"/>
          </ac:spMkLst>
        </pc:spChg>
      </pc:sldChg>
      <pc:sldChg chg="modSp add mod">
        <pc:chgData name="Tehrani, Nazila" userId="0f608ba1-3703-400b-9f3a-5ce76cb08120" providerId="ADAL" clId="{BE724F83-7650-4B8B-A0E4-5662297C5104}" dt="2022-08-31T22:47:40.153" v="85" actId="1076"/>
        <pc:sldMkLst>
          <pc:docMk/>
          <pc:sldMk cId="2860291669" sldId="258"/>
        </pc:sldMkLst>
        <pc:spChg chg="mod">
          <ac:chgData name="Tehrani, Nazila" userId="0f608ba1-3703-400b-9f3a-5ce76cb08120" providerId="ADAL" clId="{BE724F83-7650-4B8B-A0E4-5662297C5104}" dt="2022-08-31T21:08:38.242" v="75" actId="20577"/>
          <ac:spMkLst>
            <pc:docMk/>
            <pc:sldMk cId="2860291669" sldId="258"/>
            <ac:spMk id="25" creationId="{69180DC6-9163-4885-ACDB-C6AFB6530B9D}"/>
          </ac:spMkLst>
        </pc:spChg>
        <pc:spChg chg="mod">
          <ac:chgData name="Tehrani, Nazila" userId="0f608ba1-3703-400b-9f3a-5ce76cb08120" providerId="ADAL" clId="{BE724F83-7650-4B8B-A0E4-5662297C5104}" dt="2022-08-31T22:47:40.153" v="85" actId="1076"/>
          <ac:spMkLst>
            <pc:docMk/>
            <pc:sldMk cId="2860291669" sldId="258"/>
            <ac:spMk id="26" creationId="{05134E78-0079-4564-90EA-AE7999F7A763}"/>
          </ac:spMkLst>
        </pc:spChg>
        <pc:spChg chg="mod">
          <ac:chgData name="Tehrani, Nazila" userId="0f608ba1-3703-400b-9f3a-5ce76cb08120" providerId="ADAL" clId="{BE724F83-7650-4B8B-A0E4-5662297C5104}" dt="2022-08-31T21:02:30.459" v="40" actId="207"/>
          <ac:spMkLst>
            <pc:docMk/>
            <pc:sldMk cId="2860291669" sldId="258"/>
            <ac:spMk id="27" creationId="{8E885545-4CDF-4448-8593-4D577BE7DB00}"/>
          </ac:spMkLst>
        </pc:spChg>
      </pc:sldChg>
      <pc:sldChg chg="modSp add mod">
        <pc:chgData name="Tehrani, Nazila" userId="0f608ba1-3703-400b-9f3a-5ce76cb08120" providerId="ADAL" clId="{BE724F83-7650-4B8B-A0E4-5662297C5104}" dt="2022-08-31T21:04:52.971" v="63" actId="207"/>
        <pc:sldMkLst>
          <pc:docMk/>
          <pc:sldMk cId="2862683376" sldId="259"/>
        </pc:sldMkLst>
        <pc:spChg chg="mod">
          <ac:chgData name="Tehrani, Nazila" userId="0f608ba1-3703-400b-9f3a-5ce76cb08120" providerId="ADAL" clId="{BE724F83-7650-4B8B-A0E4-5662297C5104}" dt="2022-08-31T21:04:52.971" v="63" actId="207"/>
          <ac:spMkLst>
            <pc:docMk/>
            <pc:sldMk cId="2862683376" sldId="259"/>
            <ac:spMk id="29" creationId="{644F48F4-3F6E-4575-9396-BFD7F942939A}"/>
          </ac:spMkLst>
        </pc:spChg>
      </pc:sldChg>
      <pc:sldChg chg="modSp add mod">
        <pc:chgData name="Tehrani, Nazila" userId="0f608ba1-3703-400b-9f3a-5ce76cb08120" providerId="ADAL" clId="{BE724F83-7650-4B8B-A0E4-5662297C5104}" dt="2022-08-31T21:04:40.041" v="61" actId="207"/>
        <pc:sldMkLst>
          <pc:docMk/>
          <pc:sldMk cId="281306726" sldId="265"/>
        </pc:sldMkLst>
        <pc:spChg chg="mod">
          <ac:chgData name="Tehrani, Nazila" userId="0f608ba1-3703-400b-9f3a-5ce76cb08120" providerId="ADAL" clId="{BE724F83-7650-4B8B-A0E4-5662297C5104}" dt="2022-08-31T20:56:55.711" v="22" actId="20577"/>
          <ac:spMkLst>
            <pc:docMk/>
            <pc:sldMk cId="281306726" sldId="265"/>
            <ac:spMk id="8" creationId="{A2D0035A-685A-451C-8E24-D05286284E66}"/>
          </ac:spMkLst>
        </pc:spChg>
        <pc:spChg chg="mod">
          <ac:chgData name="Tehrani, Nazila" userId="0f608ba1-3703-400b-9f3a-5ce76cb08120" providerId="ADAL" clId="{BE724F83-7650-4B8B-A0E4-5662297C5104}" dt="2022-08-31T21:04:40.041" v="61" actId="207"/>
          <ac:spMkLst>
            <pc:docMk/>
            <pc:sldMk cId="281306726" sldId="265"/>
            <ac:spMk id="10" creationId="{D9B3CA24-79C5-4950-AF9F-B746FDD88D87}"/>
          </ac:spMkLst>
        </pc:spChg>
      </pc:sldChg>
      <pc:sldChg chg="modSp add mod">
        <pc:chgData name="Tehrani, Nazila" userId="0f608ba1-3703-400b-9f3a-5ce76cb08120" providerId="ADAL" clId="{BE724F83-7650-4B8B-A0E4-5662297C5104}" dt="2022-08-31T22:53:31.569" v="98" actId="20577"/>
        <pc:sldMkLst>
          <pc:docMk/>
          <pc:sldMk cId="1157488752" sldId="266"/>
        </pc:sldMkLst>
        <pc:spChg chg="mod">
          <ac:chgData name="Tehrani, Nazila" userId="0f608ba1-3703-400b-9f3a-5ce76cb08120" providerId="ADAL" clId="{BE724F83-7650-4B8B-A0E4-5662297C5104}" dt="2022-08-31T21:01:14.320" v="35" actId="207"/>
          <ac:spMkLst>
            <pc:docMk/>
            <pc:sldMk cId="1157488752" sldId="266"/>
            <ac:spMk id="2" creationId="{8E9EB386-4027-4CB5-AD2C-2748F2786371}"/>
          </ac:spMkLst>
        </pc:spChg>
        <pc:spChg chg="mod">
          <ac:chgData name="Tehrani, Nazila" userId="0f608ba1-3703-400b-9f3a-5ce76cb08120" providerId="ADAL" clId="{BE724F83-7650-4B8B-A0E4-5662297C5104}" dt="2022-08-31T21:07:55.619" v="74" actId="20577"/>
          <ac:spMkLst>
            <pc:docMk/>
            <pc:sldMk cId="1157488752" sldId="266"/>
            <ac:spMk id="4" creationId="{357CEA7F-323A-45EB-BD6B-0931A1F171E2}"/>
          </ac:spMkLst>
        </pc:spChg>
        <pc:spChg chg="mod">
          <ac:chgData name="Tehrani, Nazila" userId="0f608ba1-3703-400b-9f3a-5ce76cb08120" providerId="ADAL" clId="{BE724F83-7650-4B8B-A0E4-5662297C5104}" dt="2022-08-31T21:01:11.844" v="34" actId="207"/>
          <ac:spMkLst>
            <pc:docMk/>
            <pc:sldMk cId="1157488752" sldId="266"/>
            <ac:spMk id="5" creationId="{57E996E2-43B7-4C04-A69E-7D757CCC0897}"/>
          </ac:spMkLst>
        </pc:spChg>
        <pc:spChg chg="mod">
          <ac:chgData name="Tehrani, Nazila" userId="0f608ba1-3703-400b-9f3a-5ce76cb08120" providerId="ADAL" clId="{BE724F83-7650-4B8B-A0E4-5662297C5104}" dt="2022-08-31T22:53:31.569" v="98" actId="20577"/>
          <ac:spMkLst>
            <pc:docMk/>
            <pc:sldMk cId="1157488752" sldId="266"/>
            <ac:spMk id="6" creationId="{8DAA7CBA-0F92-4996-AA19-C6B0D95F8CFF}"/>
          </ac:spMkLst>
        </pc:spChg>
        <pc:spChg chg="mod">
          <ac:chgData name="Tehrani, Nazila" userId="0f608ba1-3703-400b-9f3a-5ce76cb08120" providerId="ADAL" clId="{BE724F83-7650-4B8B-A0E4-5662297C5104}" dt="2022-08-31T21:01:30.385" v="36" actId="2085"/>
          <ac:spMkLst>
            <pc:docMk/>
            <pc:sldMk cId="1157488752" sldId="266"/>
            <ac:spMk id="8" creationId="{F499F08E-D63B-413E-A526-E5B54F192969}"/>
          </ac:spMkLst>
        </pc:spChg>
        <pc:spChg chg="mod">
          <ac:chgData name="Tehrani, Nazila" userId="0f608ba1-3703-400b-9f3a-5ce76cb08120" providerId="ADAL" clId="{BE724F83-7650-4B8B-A0E4-5662297C5104}" dt="2022-08-31T21:00:19.797" v="30" actId="207"/>
          <ac:spMkLst>
            <pc:docMk/>
            <pc:sldMk cId="1157488752" sldId="266"/>
            <ac:spMk id="9" creationId="{8BA7FC5C-5B3C-484D-B98F-5748A1F479D8}"/>
          </ac:spMkLst>
        </pc:spChg>
        <pc:picChg chg="mod">
          <ac:chgData name="Tehrani, Nazila" userId="0f608ba1-3703-400b-9f3a-5ce76cb08120" providerId="ADAL" clId="{BE724F83-7650-4B8B-A0E4-5662297C5104}" dt="2022-08-30T20:49:13.158" v="19" actId="1076"/>
          <ac:picMkLst>
            <pc:docMk/>
            <pc:sldMk cId="1157488752" sldId="266"/>
            <ac:picMk id="7" creationId="{A5A37E1F-6C1D-4CCF-9F0A-3AEA231F7D08}"/>
          </ac:picMkLst>
        </pc:picChg>
      </pc:sldChg>
      <pc:sldChg chg="delSp modSp add mod ord modAnim">
        <pc:chgData name="Tehrani, Nazila" userId="0f608ba1-3703-400b-9f3a-5ce76cb08120" providerId="ADAL" clId="{BE724F83-7650-4B8B-A0E4-5662297C5104}" dt="2022-08-31T22:50:06.265" v="97" actId="1076"/>
        <pc:sldMkLst>
          <pc:docMk/>
          <pc:sldMk cId="1122412181" sldId="268"/>
        </pc:sldMkLst>
        <pc:spChg chg="mod">
          <ac:chgData name="Tehrani, Nazila" userId="0f608ba1-3703-400b-9f3a-5ce76cb08120" providerId="ADAL" clId="{BE724F83-7650-4B8B-A0E4-5662297C5104}" dt="2022-08-31T21:12:48.252" v="77" actId="20577"/>
          <ac:spMkLst>
            <pc:docMk/>
            <pc:sldMk cId="1122412181" sldId="268"/>
            <ac:spMk id="5" creationId="{8A7D104E-9BD5-4091-AED4-BCB9891D032C}"/>
          </ac:spMkLst>
        </pc:spChg>
        <pc:spChg chg="del mod">
          <ac:chgData name="Tehrani, Nazila" userId="0f608ba1-3703-400b-9f3a-5ce76cb08120" providerId="ADAL" clId="{BE724F83-7650-4B8B-A0E4-5662297C5104}" dt="2022-08-31T22:49:19.139" v="90" actId="478"/>
          <ac:spMkLst>
            <pc:docMk/>
            <pc:sldMk cId="1122412181" sldId="268"/>
            <ac:spMk id="7" creationId="{598FEDF5-DE05-49A1-B400-BCBD51274501}"/>
          </ac:spMkLst>
        </pc:spChg>
        <pc:spChg chg="mod">
          <ac:chgData name="Tehrani, Nazila" userId="0f608ba1-3703-400b-9f3a-5ce76cb08120" providerId="ADAL" clId="{BE724F83-7650-4B8B-A0E4-5662297C5104}" dt="2022-08-31T22:49:41.232" v="96" actId="20577"/>
          <ac:spMkLst>
            <pc:docMk/>
            <pc:sldMk cId="1122412181" sldId="268"/>
            <ac:spMk id="11" creationId="{312F41DB-F9E9-4D11-A495-145DCD5B63A9}"/>
          </ac:spMkLst>
        </pc:spChg>
        <pc:picChg chg="mod">
          <ac:chgData name="Tehrani, Nazila" userId="0f608ba1-3703-400b-9f3a-5ce76cb08120" providerId="ADAL" clId="{BE724F83-7650-4B8B-A0E4-5662297C5104}" dt="2022-08-31T22:50:06.265" v="97" actId="1076"/>
          <ac:picMkLst>
            <pc:docMk/>
            <pc:sldMk cId="1122412181" sldId="268"/>
            <ac:picMk id="2" creationId="{AC148031-5DCB-441A-8242-6FD1F1E029C5}"/>
          </ac:picMkLst>
        </pc:picChg>
      </pc:sldChg>
      <pc:sldChg chg="add del">
        <pc:chgData name="Tehrani, Nazila" userId="0f608ba1-3703-400b-9f3a-5ce76cb08120" providerId="ADAL" clId="{BE724F83-7650-4B8B-A0E4-5662297C5104}" dt="2022-08-31T22:58:50.125" v="99" actId="47"/>
        <pc:sldMkLst>
          <pc:docMk/>
          <pc:sldMk cId="2130488752" sldId="270"/>
        </pc:sldMkLst>
      </pc:sldChg>
      <pc:sldChg chg="del">
        <pc:chgData name="Tehrani, Nazila" userId="0f608ba1-3703-400b-9f3a-5ce76cb08120" providerId="ADAL" clId="{BE724F83-7650-4B8B-A0E4-5662297C5104}" dt="2022-08-30T20:42:41.777" v="1" actId="47"/>
        <pc:sldMkLst>
          <pc:docMk/>
          <pc:sldMk cId="3332075626" sldId="270"/>
        </pc:sldMkLst>
      </pc:sldChg>
      <pc:sldChg chg="add">
        <pc:chgData name="Tehrani, Nazila" userId="0f608ba1-3703-400b-9f3a-5ce76cb08120" providerId="ADAL" clId="{BE724F83-7650-4B8B-A0E4-5662297C5104}" dt="2022-08-30T20:44:23.629" v="14"/>
        <pc:sldMkLst>
          <pc:docMk/>
          <pc:sldMk cId="171494441" sldId="271"/>
        </pc:sldMkLst>
      </pc:sldChg>
      <pc:sldChg chg="add">
        <pc:chgData name="Tehrani, Nazila" userId="0f608ba1-3703-400b-9f3a-5ce76cb08120" providerId="ADAL" clId="{BE724F83-7650-4B8B-A0E4-5662297C5104}" dt="2022-08-30T20:44:23.629" v="14"/>
        <pc:sldMkLst>
          <pc:docMk/>
          <pc:sldMk cId="401882676" sldId="272"/>
        </pc:sldMkLst>
      </pc:sldChg>
      <pc:sldChg chg="modSp add mod">
        <pc:chgData name="Tehrani, Nazila" userId="0f608ba1-3703-400b-9f3a-5ce76cb08120" providerId="ADAL" clId="{BE724F83-7650-4B8B-A0E4-5662297C5104}" dt="2022-08-31T21:05:10.320" v="65" actId="207"/>
        <pc:sldMkLst>
          <pc:docMk/>
          <pc:sldMk cId="1698557459" sldId="273"/>
        </pc:sldMkLst>
        <pc:spChg chg="mod">
          <ac:chgData name="Tehrani, Nazila" userId="0f608ba1-3703-400b-9f3a-5ce76cb08120" providerId="ADAL" clId="{BE724F83-7650-4B8B-A0E4-5662297C5104}" dt="2022-08-31T21:05:10.320" v="65" actId="207"/>
          <ac:spMkLst>
            <pc:docMk/>
            <pc:sldMk cId="1698557459" sldId="273"/>
            <ac:spMk id="8" creationId="{E61EAC4B-0B23-44E6-B506-FC72F87BE81B}"/>
          </ac:spMkLst>
        </pc:spChg>
      </pc:sldChg>
      <pc:sldChg chg="modSp add mod">
        <pc:chgData name="Tehrani, Nazila" userId="0f608ba1-3703-400b-9f3a-5ce76cb08120" providerId="ADAL" clId="{BE724F83-7650-4B8B-A0E4-5662297C5104}" dt="2022-08-31T21:04:04.089" v="57" actId="1076"/>
        <pc:sldMkLst>
          <pc:docMk/>
          <pc:sldMk cId="1117951391" sldId="274"/>
        </pc:sldMkLst>
        <pc:spChg chg="mod">
          <ac:chgData name="Tehrani, Nazila" userId="0f608ba1-3703-400b-9f3a-5ce76cb08120" providerId="ADAL" clId="{BE724F83-7650-4B8B-A0E4-5662297C5104}" dt="2022-08-31T21:04:04.089" v="57" actId="1076"/>
          <ac:spMkLst>
            <pc:docMk/>
            <pc:sldMk cId="1117951391" sldId="274"/>
            <ac:spMk id="15" creationId="{C5B209E0-5364-437D-9983-8BDB1FE9A4B5}"/>
          </ac:spMkLst>
        </pc:spChg>
      </pc:sldChg>
      <pc:sldChg chg="modSp add mod">
        <pc:chgData name="Tehrani, Nazila" userId="0f608ba1-3703-400b-9f3a-5ce76cb08120" providerId="ADAL" clId="{BE724F83-7650-4B8B-A0E4-5662297C5104}" dt="2022-08-31T21:04:24.597" v="59" actId="207"/>
        <pc:sldMkLst>
          <pc:docMk/>
          <pc:sldMk cId="2610580259" sldId="275"/>
        </pc:sldMkLst>
        <pc:spChg chg="mod">
          <ac:chgData name="Tehrani, Nazila" userId="0f608ba1-3703-400b-9f3a-5ce76cb08120" providerId="ADAL" clId="{BE724F83-7650-4B8B-A0E4-5662297C5104}" dt="2022-08-31T21:04:24.597" v="59" actId="207"/>
          <ac:spMkLst>
            <pc:docMk/>
            <pc:sldMk cId="2610580259" sldId="275"/>
            <ac:spMk id="12" creationId="{6E52BEA0-3AD9-4BBB-93F5-1ABA60537950}"/>
          </ac:spMkLst>
        </pc:spChg>
      </pc:sldChg>
      <pc:sldChg chg="new del">
        <pc:chgData name="Tehrani, Nazila" userId="0f608ba1-3703-400b-9f3a-5ce76cb08120" providerId="ADAL" clId="{BE724F83-7650-4B8B-A0E4-5662297C5104}" dt="2022-08-31T00:06:19.075" v="21" actId="680"/>
        <pc:sldMkLst>
          <pc:docMk/>
          <pc:sldMk cId="1368091627" sldId="276"/>
        </pc:sldMkLst>
      </pc:sldChg>
      <pc:sldChg chg="new del">
        <pc:chgData name="Tehrani, Nazila" userId="0f608ba1-3703-400b-9f3a-5ce76cb08120" providerId="ADAL" clId="{BE724F83-7650-4B8B-A0E4-5662297C5104}" dt="2022-08-31T20:59:10.801" v="24" actId="680"/>
        <pc:sldMkLst>
          <pc:docMk/>
          <pc:sldMk cId="1770626365" sldId="276"/>
        </pc:sldMkLst>
      </pc:sldChg>
      <pc:sldChg chg="del">
        <pc:chgData name="Tehrani, Nazila" userId="0f608ba1-3703-400b-9f3a-5ce76cb08120" providerId="ADAL" clId="{BE724F83-7650-4B8B-A0E4-5662297C5104}" dt="2022-08-30T20:43:37.117" v="13" actId="47"/>
        <pc:sldMkLst>
          <pc:docMk/>
          <pc:sldMk cId="352235133" sldId="277"/>
        </pc:sldMkLst>
      </pc:sldChg>
      <pc:sldChg chg="del">
        <pc:chgData name="Tehrani, Nazila" userId="0f608ba1-3703-400b-9f3a-5ce76cb08120" providerId="ADAL" clId="{BE724F83-7650-4B8B-A0E4-5662297C5104}" dt="2022-08-30T20:45:41.791" v="17" actId="47"/>
        <pc:sldMkLst>
          <pc:docMk/>
          <pc:sldMk cId="3448481631" sldId="280"/>
        </pc:sldMkLst>
      </pc:sldChg>
      <pc:sldChg chg="del">
        <pc:chgData name="Tehrani, Nazila" userId="0f608ba1-3703-400b-9f3a-5ce76cb08120" providerId="ADAL" clId="{BE724F83-7650-4B8B-A0E4-5662297C5104}" dt="2022-08-30T20:45:34.154" v="16" actId="47"/>
        <pc:sldMkLst>
          <pc:docMk/>
          <pc:sldMk cId="3026818378" sldId="283"/>
        </pc:sldMkLst>
      </pc:sldChg>
      <pc:sldChg chg="del">
        <pc:chgData name="Tehrani, Nazila" userId="0f608ba1-3703-400b-9f3a-5ce76cb08120" providerId="ADAL" clId="{BE724F83-7650-4B8B-A0E4-5662297C5104}" dt="2022-08-30T20:42:39.625" v="0" actId="47"/>
        <pc:sldMkLst>
          <pc:docMk/>
          <pc:sldMk cId="2188358931" sldId="284"/>
        </pc:sldMkLst>
      </pc:sldChg>
      <pc:sldChg chg="del">
        <pc:chgData name="Tehrani, Nazila" userId="0f608ba1-3703-400b-9f3a-5ce76cb08120" providerId="ADAL" clId="{BE724F83-7650-4B8B-A0E4-5662297C5104}" dt="2022-08-30T20:42:43.807" v="2" actId="47"/>
        <pc:sldMkLst>
          <pc:docMk/>
          <pc:sldMk cId="1893610056" sldId="285"/>
        </pc:sldMkLst>
      </pc:sldChg>
      <pc:sldChg chg="del">
        <pc:chgData name="Tehrani, Nazila" userId="0f608ba1-3703-400b-9f3a-5ce76cb08120" providerId="ADAL" clId="{BE724F83-7650-4B8B-A0E4-5662297C5104}" dt="2022-08-30T20:45:41.791" v="17" actId="47"/>
        <pc:sldMkLst>
          <pc:docMk/>
          <pc:sldMk cId="4130701378" sldId="286"/>
        </pc:sldMkLst>
      </pc:sldChg>
      <pc:sldChg chg="del">
        <pc:chgData name="Tehrani, Nazila" userId="0f608ba1-3703-400b-9f3a-5ce76cb08120" providerId="ADAL" clId="{BE724F83-7650-4B8B-A0E4-5662297C5104}" dt="2022-08-30T20:42:44.795" v="3" actId="47"/>
        <pc:sldMkLst>
          <pc:docMk/>
          <pc:sldMk cId="854073427" sldId="287"/>
        </pc:sldMkLst>
      </pc:sldChg>
      <pc:sldChg chg="del">
        <pc:chgData name="Tehrani, Nazila" userId="0f608ba1-3703-400b-9f3a-5ce76cb08120" providerId="ADAL" clId="{BE724F83-7650-4B8B-A0E4-5662297C5104}" dt="2022-08-30T20:45:41.791" v="17" actId="47"/>
        <pc:sldMkLst>
          <pc:docMk/>
          <pc:sldMk cId="2145273272" sldId="288"/>
        </pc:sldMkLst>
      </pc:sldChg>
      <pc:sldChg chg="del">
        <pc:chgData name="Tehrani, Nazila" userId="0f608ba1-3703-400b-9f3a-5ce76cb08120" providerId="ADAL" clId="{BE724F83-7650-4B8B-A0E4-5662297C5104}" dt="2022-08-30T20:45:41.791" v="17" actId="47"/>
        <pc:sldMkLst>
          <pc:docMk/>
          <pc:sldMk cId="3206764938" sldId="289"/>
        </pc:sldMkLst>
      </pc:sldChg>
      <pc:sldChg chg="del">
        <pc:chgData name="Tehrani, Nazila" userId="0f608ba1-3703-400b-9f3a-5ce76cb08120" providerId="ADAL" clId="{BE724F83-7650-4B8B-A0E4-5662297C5104}" dt="2022-08-30T20:42:47.484" v="4" actId="47"/>
        <pc:sldMkLst>
          <pc:docMk/>
          <pc:sldMk cId="4249801902" sldId="290"/>
        </pc:sldMkLst>
      </pc:sldChg>
      <pc:sldChg chg="del">
        <pc:chgData name="Tehrani, Nazila" userId="0f608ba1-3703-400b-9f3a-5ce76cb08120" providerId="ADAL" clId="{BE724F83-7650-4B8B-A0E4-5662297C5104}" dt="2022-08-30T20:43:30.836" v="12" actId="47"/>
        <pc:sldMkLst>
          <pc:docMk/>
          <pc:sldMk cId="1695546063" sldId="291"/>
        </pc:sldMkLst>
      </pc:sldChg>
      <pc:sldChg chg="del">
        <pc:chgData name="Tehrani, Nazila" userId="0f608ba1-3703-400b-9f3a-5ce76cb08120" providerId="ADAL" clId="{BE724F83-7650-4B8B-A0E4-5662297C5104}" dt="2022-08-30T20:43:30.836" v="12" actId="47"/>
        <pc:sldMkLst>
          <pc:docMk/>
          <pc:sldMk cId="1226538957" sldId="293"/>
        </pc:sldMkLst>
      </pc:sldChg>
      <pc:sldChg chg="del">
        <pc:chgData name="Tehrani, Nazila" userId="0f608ba1-3703-400b-9f3a-5ce76cb08120" providerId="ADAL" clId="{BE724F83-7650-4B8B-A0E4-5662297C5104}" dt="2022-08-30T20:45:41.791" v="17" actId="47"/>
        <pc:sldMkLst>
          <pc:docMk/>
          <pc:sldMk cId="3657720636" sldId="295"/>
        </pc:sldMkLst>
      </pc:sldChg>
      <pc:sldChg chg="del">
        <pc:chgData name="Tehrani, Nazila" userId="0f608ba1-3703-400b-9f3a-5ce76cb08120" providerId="ADAL" clId="{BE724F83-7650-4B8B-A0E4-5662297C5104}" dt="2022-08-30T20:45:34.154" v="16" actId="47"/>
        <pc:sldMkLst>
          <pc:docMk/>
          <pc:sldMk cId="2131290164" sldId="296"/>
        </pc:sldMkLst>
      </pc:sldChg>
      <pc:sldChg chg="del">
        <pc:chgData name="Tehrani, Nazila" userId="0f608ba1-3703-400b-9f3a-5ce76cb08120" providerId="ADAL" clId="{BE724F83-7650-4B8B-A0E4-5662297C5104}" dt="2022-08-30T20:42:52.458" v="5" actId="47"/>
        <pc:sldMkLst>
          <pc:docMk/>
          <pc:sldMk cId="2720098158" sldId="297"/>
        </pc:sldMkLst>
      </pc:sldChg>
      <pc:sldChg chg="del">
        <pc:chgData name="Tehrani, Nazila" userId="0f608ba1-3703-400b-9f3a-5ce76cb08120" providerId="ADAL" clId="{BE724F83-7650-4B8B-A0E4-5662297C5104}" dt="2022-08-30T20:45:34.154" v="16" actId="47"/>
        <pc:sldMkLst>
          <pc:docMk/>
          <pc:sldMk cId="979597218" sldId="298"/>
        </pc:sldMkLst>
      </pc:sldChg>
      <pc:sldChg chg="del">
        <pc:chgData name="Tehrani, Nazila" userId="0f608ba1-3703-400b-9f3a-5ce76cb08120" providerId="ADAL" clId="{BE724F83-7650-4B8B-A0E4-5662297C5104}" dt="2022-08-30T20:45:34.154" v="16" actId="47"/>
        <pc:sldMkLst>
          <pc:docMk/>
          <pc:sldMk cId="1073205937" sldId="299"/>
        </pc:sldMkLst>
      </pc:sldChg>
      <pc:sldChg chg="del">
        <pc:chgData name="Tehrani, Nazila" userId="0f608ba1-3703-400b-9f3a-5ce76cb08120" providerId="ADAL" clId="{BE724F83-7650-4B8B-A0E4-5662297C5104}" dt="2022-08-30T20:42:53.859" v="6" actId="47"/>
        <pc:sldMkLst>
          <pc:docMk/>
          <pc:sldMk cId="3893746085" sldId="301"/>
        </pc:sldMkLst>
      </pc:sldChg>
      <pc:sldChg chg="del">
        <pc:chgData name="Tehrani, Nazila" userId="0f608ba1-3703-400b-9f3a-5ce76cb08120" providerId="ADAL" clId="{BE724F83-7650-4B8B-A0E4-5662297C5104}" dt="2022-08-30T20:42:58.453" v="7" actId="47"/>
        <pc:sldMkLst>
          <pc:docMk/>
          <pc:sldMk cId="462461409" sldId="302"/>
        </pc:sldMkLst>
      </pc:sldChg>
      <pc:sldChg chg="del">
        <pc:chgData name="Tehrani, Nazila" userId="0f608ba1-3703-400b-9f3a-5ce76cb08120" providerId="ADAL" clId="{BE724F83-7650-4B8B-A0E4-5662297C5104}" dt="2022-08-30T20:42:58.453" v="7" actId="47"/>
        <pc:sldMkLst>
          <pc:docMk/>
          <pc:sldMk cId="2470607806" sldId="303"/>
        </pc:sldMkLst>
      </pc:sldChg>
      <pc:sldChg chg="del">
        <pc:chgData name="Tehrani, Nazila" userId="0f608ba1-3703-400b-9f3a-5ce76cb08120" providerId="ADAL" clId="{BE724F83-7650-4B8B-A0E4-5662297C5104}" dt="2022-08-30T20:42:58.453" v="7" actId="47"/>
        <pc:sldMkLst>
          <pc:docMk/>
          <pc:sldMk cId="3930539366" sldId="304"/>
        </pc:sldMkLst>
      </pc:sldChg>
      <pc:sldChg chg="del">
        <pc:chgData name="Tehrani, Nazila" userId="0f608ba1-3703-400b-9f3a-5ce76cb08120" providerId="ADAL" clId="{BE724F83-7650-4B8B-A0E4-5662297C5104}" dt="2022-08-30T20:43:23.201" v="11" actId="47"/>
        <pc:sldMkLst>
          <pc:docMk/>
          <pc:sldMk cId="3879324129" sldId="305"/>
        </pc:sldMkLst>
      </pc:sldChg>
      <pc:sldChg chg="del">
        <pc:chgData name="Tehrani, Nazila" userId="0f608ba1-3703-400b-9f3a-5ce76cb08120" providerId="ADAL" clId="{BE724F83-7650-4B8B-A0E4-5662297C5104}" dt="2022-08-30T20:43:23.201" v="11" actId="47"/>
        <pc:sldMkLst>
          <pc:docMk/>
          <pc:sldMk cId="2183506542" sldId="306"/>
        </pc:sldMkLst>
      </pc:sldChg>
      <pc:sldChg chg="del">
        <pc:chgData name="Tehrani, Nazila" userId="0f608ba1-3703-400b-9f3a-5ce76cb08120" providerId="ADAL" clId="{BE724F83-7650-4B8B-A0E4-5662297C5104}" dt="2022-08-30T20:43:12.358" v="9" actId="47"/>
        <pc:sldMkLst>
          <pc:docMk/>
          <pc:sldMk cId="877367311" sldId="307"/>
        </pc:sldMkLst>
      </pc:sldChg>
      <pc:sldChg chg="del">
        <pc:chgData name="Tehrani, Nazila" userId="0f608ba1-3703-400b-9f3a-5ce76cb08120" providerId="ADAL" clId="{BE724F83-7650-4B8B-A0E4-5662297C5104}" dt="2022-08-30T20:43:23.201" v="11" actId="47"/>
        <pc:sldMkLst>
          <pc:docMk/>
          <pc:sldMk cId="3433679209" sldId="308"/>
        </pc:sldMkLst>
      </pc:sldChg>
      <pc:sldChg chg="del">
        <pc:chgData name="Tehrani, Nazila" userId="0f608ba1-3703-400b-9f3a-5ce76cb08120" providerId="ADAL" clId="{BE724F83-7650-4B8B-A0E4-5662297C5104}" dt="2022-08-30T20:43:10.748" v="8" actId="47"/>
        <pc:sldMkLst>
          <pc:docMk/>
          <pc:sldMk cId="2852222046" sldId="309"/>
        </pc:sldMkLst>
      </pc:sldChg>
      <pc:sldChg chg="del">
        <pc:chgData name="Tehrani, Nazila" userId="0f608ba1-3703-400b-9f3a-5ce76cb08120" providerId="ADAL" clId="{BE724F83-7650-4B8B-A0E4-5662297C5104}" dt="2022-08-30T20:43:15.703" v="10" actId="47"/>
        <pc:sldMkLst>
          <pc:docMk/>
          <pc:sldMk cId="1180033809" sldId="310"/>
        </pc:sldMkLst>
      </pc:sldChg>
    </pc:docChg>
  </pc:docChgLst>
  <pc:docChgLst>
    <pc:chgData name="Nazila Tehrani" userId="0f608ba1-3703-400b-9f3a-5ce76cb08120" providerId="ADAL" clId="{84869250-E3B2-48F8-8090-EAB73D305BED}"/>
    <pc:docChg chg="custSel addSld delSld modSld">
      <pc:chgData name="Nazila Tehrani" userId="0f608ba1-3703-400b-9f3a-5ce76cb08120" providerId="ADAL" clId="{84869250-E3B2-48F8-8090-EAB73D305BED}" dt="2023-09-06T22:01:26.750" v="111" actId="22"/>
      <pc:docMkLst>
        <pc:docMk/>
      </pc:docMkLst>
      <pc:sldChg chg="addSp delSp modSp mod">
        <pc:chgData name="Nazila Tehrani" userId="0f608ba1-3703-400b-9f3a-5ce76cb08120" providerId="ADAL" clId="{84869250-E3B2-48F8-8090-EAB73D305BED}" dt="2023-09-06T22:01:26.750" v="111" actId="22"/>
        <pc:sldMkLst>
          <pc:docMk/>
          <pc:sldMk cId="4172136857" sldId="282"/>
        </pc:sldMkLst>
        <pc:picChg chg="add del mod">
          <ac:chgData name="Nazila Tehrani" userId="0f608ba1-3703-400b-9f3a-5ce76cb08120" providerId="ADAL" clId="{84869250-E3B2-48F8-8090-EAB73D305BED}" dt="2023-08-29T14:22:28.216" v="4" actId="478"/>
          <ac:picMkLst>
            <pc:docMk/>
            <pc:sldMk cId="4172136857" sldId="282"/>
            <ac:picMk id="6" creationId="{02A9BF9E-6A33-FAD4-430E-41E0C615F3A5}"/>
          </ac:picMkLst>
        </pc:picChg>
        <pc:picChg chg="add del">
          <ac:chgData name="Nazila Tehrani" userId="0f608ba1-3703-400b-9f3a-5ce76cb08120" providerId="ADAL" clId="{84869250-E3B2-48F8-8090-EAB73D305BED}" dt="2023-09-06T22:01:25.161" v="110" actId="478"/>
          <ac:picMkLst>
            <pc:docMk/>
            <pc:sldMk cId="4172136857" sldId="282"/>
            <ac:picMk id="6" creationId="{6D3B944F-0120-9D6C-2AD1-ACD67F07EC35}"/>
          </ac:picMkLst>
        </pc:picChg>
        <pc:picChg chg="add del mod">
          <ac:chgData name="Nazila Tehrani" userId="0f608ba1-3703-400b-9f3a-5ce76cb08120" providerId="ADAL" clId="{84869250-E3B2-48F8-8090-EAB73D305BED}" dt="2023-09-06T21:59:10.694" v="108" actId="478"/>
          <ac:picMkLst>
            <pc:docMk/>
            <pc:sldMk cId="4172136857" sldId="282"/>
            <ac:picMk id="7" creationId="{50001FCC-0C3A-E505-3147-B43DFA9714F5}"/>
          </ac:picMkLst>
        </pc:picChg>
        <pc:picChg chg="del">
          <ac:chgData name="Nazila Tehrani" userId="0f608ba1-3703-400b-9f3a-5ce76cb08120" providerId="ADAL" clId="{84869250-E3B2-48F8-8090-EAB73D305BED}" dt="2023-08-28T20:51:17.827" v="0" actId="478"/>
          <ac:picMkLst>
            <pc:docMk/>
            <pc:sldMk cId="4172136857" sldId="282"/>
            <ac:picMk id="9" creationId="{86E1E282-AADD-54FF-9997-A04A38A3457C}"/>
          </ac:picMkLst>
        </pc:picChg>
        <pc:picChg chg="add">
          <ac:chgData name="Nazila Tehrani" userId="0f608ba1-3703-400b-9f3a-5ce76cb08120" providerId="ADAL" clId="{84869250-E3B2-48F8-8090-EAB73D305BED}" dt="2023-09-06T22:01:26.750" v="111" actId="22"/>
          <ac:picMkLst>
            <pc:docMk/>
            <pc:sldMk cId="4172136857" sldId="282"/>
            <ac:picMk id="9" creationId="{E8A6AA41-4C13-AEA9-EE8C-543649DFC726}"/>
          </ac:picMkLst>
        </pc:picChg>
      </pc:sldChg>
      <pc:sldChg chg="addSp delSp modSp mod">
        <pc:chgData name="Nazila Tehrani" userId="0f608ba1-3703-400b-9f3a-5ce76cb08120" providerId="ADAL" clId="{84869250-E3B2-48F8-8090-EAB73D305BED}" dt="2023-08-30T19:00:56.550" v="11" actId="1076"/>
        <pc:sldMkLst>
          <pc:docMk/>
          <pc:sldMk cId="2734020770" sldId="286"/>
        </pc:sldMkLst>
        <pc:picChg chg="del">
          <ac:chgData name="Nazila Tehrani" userId="0f608ba1-3703-400b-9f3a-5ce76cb08120" providerId="ADAL" clId="{84869250-E3B2-48F8-8090-EAB73D305BED}" dt="2023-08-30T19:00:23.762" v="7" actId="478"/>
          <ac:picMkLst>
            <pc:docMk/>
            <pc:sldMk cId="2734020770" sldId="286"/>
            <ac:picMk id="5" creationId="{E03AB6E0-23EF-E66D-5008-3B36A86D7DF4}"/>
          </ac:picMkLst>
        </pc:picChg>
        <pc:picChg chg="add mod">
          <ac:chgData name="Nazila Tehrani" userId="0f608ba1-3703-400b-9f3a-5ce76cb08120" providerId="ADAL" clId="{84869250-E3B2-48F8-8090-EAB73D305BED}" dt="2023-08-30T19:00:56.550" v="11" actId="1076"/>
          <ac:picMkLst>
            <pc:docMk/>
            <pc:sldMk cId="2734020770" sldId="286"/>
            <ac:picMk id="6" creationId="{AC983B5D-E5FF-EF97-ACBD-D7D32AF4CA32}"/>
          </ac:picMkLst>
        </pc:picChg>
      </pc:sldChg>
      <pc:sldChg chg="addSp modSp new mod">
        <pc:chgData name="Nazila Tehrani" userId="0f608ba1-3703-400b-9f3a-5ce76cb08120" providerId="ADAL" clId="{84869250-E3B2-48F8-8090-EAB73D305BED}" dt="2023-08-30T20:52:22.272" v="56" actId="1076"/>
        <pc:sldMkLst>
          <pc:docMk/>
          <pc:sldMk cId="2634647766" sldId="287"/>
        </pc:sldMkLst>
        <pc:spChg chg="mod">
          <ac:chgData name="Nazila Tehrani" userId="0f608ba1-3703-400b-9f3a-5ce76cb08120" providerId="ADAL" clId="{84869250-E3B2-48F8-8090-EAB73D305BED}" dt="2023-08-30T20:52:07.016" v="54"/>
          <ac:spMkLst>
            <pc:docMk/>
            <pc:sldMk cId="2634647766" sldId="287"/>
            <ac:spMk id="2" creationId="{26A2AE3B-09C2-56D9-84AE-5A317EC4C51A}"/>
          </ac:spMkLst>
        </pc:spChg>
        <pc:picChg chg="add mod">
          <ac:chgData name="Nazila Tehrani" userId="0f608ba1-3703-400b-9f3a-5ce76cb08120" providerId="ADAL" clId="{84869250-E3B2-48F8-8090-EAB73D305BED}" dt="2023-08-30T20:52:22.272" v="56" actId="1076"/>
          <ac:picMkLst>
            <pc:docMk/>
            <pc:sldMk cId="2634647766" sldId="287"/>
            <ac:picMk id="5" creationId="{0F7E49B6-5E7A-5E66-675D-EB3F5787E01E}"/>
          </ac:picMkLst>
        </pc:picChg>
      </pc:sldChg>
      <pc:sldChg chg="addSp delSp modSp new del mod">
        <pc:chgData name="Nazila Tehrani" userId="0f608ba1-3703-400b-9f3a-5ce76cb08120" providerId="ADAL" clId="{84869250-E3B2-48F8-8090-EAB73D305BED}" dt="2023-08-30T20:53:15.944" v="71" actId="47"/>
        <pc:sldMkLst>
          <pc:docMk/>
          <pc:sldMk cId="6859638" sldId="288"/>
        </pc:sldMkLst>
        <pc:spChg chg="del mod">
          <ac:chgData name="Nazila Tehrani" userId="0f608ba1-3703-400b-9f3a-5ce76cb08120" providerId="ADAL" clId="{84869250-E3B2-48F8-8090-EAB73D305BED}" dt="2023-08-30T20:53:10.351" v="70" actId="478"/>
          <ac:spMkLst>
            <pc:docMk/>
            <pc:sldMk cId="6859638" sldId="288"/>
            <ac:spMk id="3" creationId="{636D0A48-ABB2-F181-88D6-132ED6FA6656}"/>
          </ac:spMkLst>
        </pc:spChg>
        <pc:spChg chg="add mod">
          <ac:chgData name="Nazila Tehrani" userId="0f608ba1-3703-400b-9f3a-5ce76cb08120" providerId="ADAL" clId="{84869250-E3B2-48F8-8090-EAB73D305BED}" dt="2023-08-30T20:53:10.351" v="70" actId="478"/>
          <ac:spMkLst>
            <pc:docMk/>
            <pc:sldMk cId="6859638" sldId="288"/>
            <ac:spMk id="7" creationId="{48304286-42B1-ABF3-FC07-829DF968643E}"/>
          </ac:spMkLst>
        </pc:spChg>
      </pc:sldChg>
      <pc:sldChg chg="modSp new mod">
        <pc:chgData name="Nazila Tehrani" userId="0f608ba1-3703-400b-9f3a-5ce76cb08120" providerId="ADAL" clId="{84869250-E3B2-48F8-8090-EAB73D305BED}" dt="2023-08-30T20:53:37.918" v="107" actId="1076"/>
        <pc:sldMkLst>
          <pc:docMk/>
          <pc:sldMk cId="1148712236" sldId="288"/>
        </pc:sldMkLst>
        <pc:spChg chg="mod">
          <ac:chgData name="Nazila Tehrani" userId="0f608ba1-3703-400b-9f3a-5ce76cb08120" providerId="ADAL" clId="{84869250-E3B2-48F8-8090-EAB73D305BED}" dt="2023-08-30T20:53:37.918" v="107" actId="1076"/>
          <ac:spMkLst>
            <pc:docMk/>
            <pc:sldMk cId="1148712236" sldId="288"/>
            <ac:spMk id="2" creationId="{B15D6589-0AA4-84F0-1D99-3D020DB6B36B}"/>
          </ac:spMkLst>
        </pc:spChg>
      </pc:sldChg>
    </pc:docChg>
  </pc:docChgLst>
  <pc:docChgLst>
    <pc:chgData name="Tehrani, Nazila" userId="0f608ba1-3703-400b-9f3a-5ce76cb08120" providerId="ADAL" clId="{80F07587-E736-4C10-ACF6-D0155FFA831C}"/>
    <pc:docChg chg="undo custSel addSld delSld modSld sldOrd modMainMaster">
      <pc:chgData name="Tehrani, Nazila" userId="0f608ba1-3703-400b-9f3a-5ce76cb08120" providerId="ADAL" clId="{80F07587-E736-4C10-ACF6-D0155FFA831C}" dt="2022-09-13T15:50:15.629" v="415" actId="1076"/>
      <pc:docMkLst>
        <pc:docMk/>
      </pc:docMkLst>
      <pc:sldChg chg="delSp mod">
        <pc:chgData name="Tehrani, Nazila" userId="0f608ba1-3703-400b-9f3a-5ce76cb08120" providerId="ADAL" clId="{80F07587-E736-4C10-ACF6-D0155FFA831C}" dt="2022-09-09T01:23:00.118" v="85" actId="478"/>
        <pc:sldMkLst>
          <pc:docMk/>
          <pc:sldMk cId="2862683376" sldId="259"/>
        </pc:sldMkLst>
        <pc:spChg chg="del">
          <ac:chgData name="Tehrani, Nazila" userId="0f608ba1-3703-400b-9f3a-5ce76cb08120" providerId="ADAL" clId="{80F07587-E736-4C10-ACF6-D0155FFA831C}" dt="2022-09-09T01:23:00.118" v="85" actId="478"/>
          <ac:spMkLst>
            <pc:docMk/>
            <pc:sldMk cId="2862683376" sldId="259"/>
            <ac:spMk id="30" creationId="{E8BA0F2C-8D97-4B0E-9D2B-24140478225C}"/>
          </ac:spMkLst>
        </pc:spChg>
      </pc:sldChg>
      <pc:sldChg chg="delSp mod">
        <pc:chgData name="Tehrani, Nazila" userId="0f608ba1-3703-400b-9f3a-5ce76cb08120" providerId="ADAL" clId="{80F07587-E736-4C10-ACF6-D0155FFA831C}" dt="2022-09-09T01:22:53.318" v="84" actId="478"/>
        <pc:sldMkLst>
          <pc:docMk/>
          <pc:sldMk cId="281306726" sldId="265"/>
        </pc:sldMkLst>
        <pc:spChg chg="del">
          <ac:chgData name="Tehrani, Nazila" userId="0f608ba1-3703-400b-9f3a-5ce76cb08120" providerId="ADAL" clId="{80F07587-E736-4C10-ACF6-D0155FFA831C}" dt="2022-09-09T01:22:53.318" v="84" actId="478"/>
          <ac:spMkLst>
            <pc:docMk/>
            <pc:sldMk cId="281306726" sldId="265"/>
            <ac:spMk id="13" creationId="{499FCB50-F15B-4C63-A2CF-B9C84C131EBD}"/>
          </ac:spMkLst>
        </pc:spChg>
      </pc:sldChg>
      <pc:sldChg chg="delSp modSp mod">
        <pc:chgData name="Tehrani, Nazila" userId="0f608ba1-3703-400b-9f3a-5ce76cb08120" providerId="ADAL" clId="{80F07587-E736-4C10-ACF6-D0155FFA831C}" dt="2022-09-09T01:22:01.126" v="78" actId="478"/>
        <pc:sldMkLst>
          <pc:docMk/>
          <pc:sldMk cId="1157488752" sldId="266"/>
        </pc:sldMkLst>
        <pc:spChg chg="mod">
          <ac:chgData name="Tehrani, Nazila" userId="0f608ba1-3703-400b-9f3a-5ce76cb08120" providerId="ADAL" clId="{80F07587-E736-4C10-ACF6-D0155FFA831C}" dt="2022-09-05T15:05:44.121" v="8" actId="20577"/>
          <ac:spMkLst>
            <pc:docMk/>
            <pc:sldMk cId="1157488752" sldId="266"/>
            <ac:spMk id="5" creationId="{57E996E2-43B7-4C04-A69E-7D757CCC0897}"/>
          </ac:spMkLst>
        </pc:spChg>
        <pc:spChg chg="del">
          <ac:chgData name="Tehrani, Nazila" userId="0f608ba1-3703-400b-9f3a-5ce76cb08120" providerId="ADAL" clId="{80F07587-E736-4C10-ACF6-D0155FFA831C}" dt="2022-09-09T01:22:01.126" v="78" actId="478"/>
          <ac:spMkLst>
            <pc:docMk/>
            <pc:sldMk cId="1157488752" sldId="266"/>
            <ac:spMk id="10" creationId="{D9D6DFA1-EC18-4CBD-BD69-9F2333D007E5}"/>
          </ac:spMkLst>
        </pc:spChg>
      </pc:sldChg>
      <pc:sldChg chg="modSp mod">
        <pc:chgData name="Tehrani, Nazila" userId="0f608ba1-3703-400b-9f3a-5ce76cb08120" providerId="ADAL" clId="{80F07587-E736-4C10-ACF6-D0155FFA831C}" dt="2022-09-09T01:25:24.626" v="95" actId="768"/>
        <pc:sldMkLst>
          <pc:docMk/>
          <pc:sldMk cId="171494441" sldId="271"/>
        </pc:sldMkLst>
        <pc:spChg chg="mod">
          <ac:chgData name="Tehrani, Nazila" userId="0f608ba1-3703-400b-9f3a-5ce76cb08120" providerId="ADAL" clId="{80F07587-E736-4C10-ACF6-D0155FFA831C}" dt="2022-09-09T01:25:24.626" v="95" actId="768"/>
          <ac:spMkLst>
            <pc:docMk/>
            <pc:sldMk cId="171494441" sldId="271"/>
            <ac:spMk id="3" creationId="{5C2D76A5-514C-44EE-B1E5-3E1EFD335874}"/>
          </ac:spMkLst>
        </pc:spChg>
      </pc:sldChg>
      <pc:sldChg chg="del">
        <pc:chgData name="Tehrani, Nazila" userId="0f608ba1-3703-400b-9f3a-5ce76cb08120" providerId="ADAL" clId="{80F07587-E736-4C10-ACF6-D0155FFA831C}" dt="2022-09-09T01:20:04.293" v="73" actId="47"/>
        <pc:sldMkLst>
          <pc:docMk/>
          <pc:sldMk cId="401882676" sldId="272"/>
        </pc:sldMkLst>
      </pc:sldChg>
      <pc:sldChg chg="delSp mod ord">
        <pc:chgData name="Tehrani, Nazila" userId="0f608ba1-3703-400b-9f3a-5ce76cb08120" providerId="ADAL" clId="{80F07587-E736-4C10-ACF6-D0155FFA831C}" dt="2022-09-09T01:22:26.331" v="81" actId="478"/>
        <pc:sldMkLst>
          <pc:docMk/>
          <pc:sldMk cId="1698557459" sldId="273"/>
        </pc:sldMkLst>
        <pc:spChg chg="del">
          <ac:chgData name="Tehrani, Nazila" userId="0f608ba1-3703-400b-9f3a-5ce76cb08120" providerId="ADAL" clId="{80F07587-E736-4C10-ACF6-D0155FFA831C}" dt="2022-09-09T01:22:26.331" v="81" actId="478"/>
          <ac:spMkLst>
            <pc:docMk/>
            <pc:sldMk cId="1698557459" sldId="273"/>
            <ac:spMk id="10" creationId="{F273D4C0-90D3-4EE7-A804-9C6A15BC1ABC}"/>
          </ac:spMkLst>
        </pc:spChg>
      </pc:sldChg>
      <pc:sldChg chg="delSp mod">
        <pc:chgData name="Tehrani, Nazila" userId="0f608ba1-3703-400b-9f3a-5ce76cb08120" providerId="ADAL" clId="{80F07587-E736-4C10-ACF6-D0155FFA831C}" dt="2022-09-09T01:22:36.016" v="82" actId="478"/>
        <pc:sldMkLst>
          <pc:docMk/>
          <pc:sldMk cId="1117951391" sldId="274"/>
        </pc:sldMkLst>
        <pc:spChg chg="del">
          <ac:chgData name="Tehrani, Nazila" userId="0f608ba1-3703-400b-9f3a-5ce76cb08120" providerId="ADAL" clId="{80F07587-E736-4C10-ACF6-D0155FFA831C}" dt="2022-09-09T01:22:36.016" v="82" actId="478"/>
          <ac:spMkLst>
            <pc:docMk/>
            <pc:sldMk cId="1117951391" sldId="274"/>
            <ac:spMk id="17" creationId="{744472C4-8DD2-4D35-81A7-F516D917B483}"/>
          </ac:spMkLst>
        </pc:spChg>
      </pc:sldChg>
      <pc:sldChg chg="delSp mod">
        <pc:chgData name="Tehrani, Nazila" userId="0f608ba1-3703-400b-9f3a-5ce76cb08120" providerId="ADAL" clId="{80F07587-E736-4C10-ACF6-D0155FFA831C}" dt="2022-09-09T01:22:46.524" v="83" actId="478"/>
        <pc:sldMkLst>
          <pc:docMk/>
          <pc:sldMk cId="2610580259" sldId="275"/>
        </pc:sldMkLst>
        <pc:spChg chg="del">
          <ac:chgData name="Tehrani, Nazila" userId="0f608ba1-3703-400b-9f3a-5ce76cb08120" providerId="ADAL" clId="{80F07587-E736-4C10-ACF6-D0155FFA831C}" dt="2022-09-09T01:22:46.524" v="83" actId="478"/>
          <ac:spMkLst>
            <pc:docMk/>
            <pc:sldMk cId="2610580259" sldId="275"/>
            <ac:spMk id="14" creationId="{1D0B92B1-B4E0-41DF-B959-AA9800DC0C83}"/>
          </ac:spMkLst>
        </pc:spChg>
      </pc:sldChg>
      <pc:sldChg chg="modSp">
        <pc:chgData name="Tehrani, Nazila" userId="0f608ba1-3703-400b-9f3a-5ce76cb08120" providerId="ADAL" clId="{80F07587-E736-4C10-ACF6-D0155FFA831C}" dt="2022-09-09T01:25:02.449" v="92"/>
        <pc:sldMkLst>
          <pc:docMk/>
          <pc:sldMk cId="775168422" sldId="276"/>
        </pc:sldMkLst>
        <pc:spChg chg="mod">
          <ac:chgData name="Tehrani, Nazila" userId="0f608ba1-3703-400b-9f3a-5ce76cb08120" providerId="ADAL" clId="{80F07587-E736-4C10-ACF6-D0155FFA831C}" dt="2022-09-09T01:25:02.449" v="92"/>
          <ac:spMkLst>
            <pc:docMk/>
            <pc:sldMk cId="775168422" sldId="276"/>
            <ac:spMk id="2" creationId="{C815342B-8687-6A74-3714-3216529EFBA8}"/>
          </ac:spMkLst>
        </pc:spChg>
      </pc:sldChg>
      <pc:sldChg chg="modSp mod">
        <pc:chgData name="Tehrani, Nazila" userId="0f608ba1-3703-400b-9f3a-5ce76cb08120" providerId="ADAL" clId="{80F07587-E736-4C10-ACF6-D0155FFA831C}" dt="2022-09-05T15:07:27.051" v="55" actId="20577"/>
        <pc:sldMkLst>
          <pc:docMk/>
          <pc:sldMk cId="1033148708" sldId="277"/>
        </pc:sldMkLst>
        <pc:spChg chg="mod">
          <ac:chgData name="Tehrani, Nazila" userId="0f608ba1-3703-400b-9f3a-5ce76cb08120" providerId="ADAL" clId="{80F07587-E736-4C10-ACF6-D0155FFA831C}" dt="2022-09-05T15:06:18.319" v="23" actId="20577"/>
          <ac:spMkLst>
            <pc:docMk/>
            <pc:sldMk cId="1033148708" sldId="277"/>
            <ac:spMk id="9" creationId="{70F902A7-0077-73A0-D1B5-2FB2D91960CA}"/>
          </ac:spMkLst>
        </pc:spChg>
        <pc:spChg chg="mod">
          <ac:chgData name="Tehrani, Nazila" userId="0f608ba1-3703-400b-9f3a-5ce76cb08120" providerId="ADAL" clId="{80F07587-E736-4C10-ACF6-D0155FFA831C}" dt="2022-09-05T15:07:27.051" v="55" actId="20577"/>
          <ac:spMkLst>
            <pc:docMk/>
            <pc:sldMk cId="1033148708" sldId="277"/>
            <ac:spMk id="11" creationId="{5B9D4A4F-8804-6E5F-D86C-92A02EC017B3}"/>
          </ac:spMkLst>
        </pc:spChg>
      </pc:sldChg>
      <pc:sldChg chg="addSp delSp modSp new mod">
        <pc:chgData name="Tehrani, Nazila" userId="0f608ba1-3703-400b-9f3a-5ce76cb08120" providerId="ADAL" clId="{80F07587-E736-4C10-ACF6-D0155FFA831C}" dt="2022-09-08T23:59:36.113" v="66" actId="22"/>
        <pc:sldMkLst>
          <pc:docMk/>
          <pc:sldMk cId="4172136857" sldId="282"/>
        </pc:sldMkLst>
        <pc:spChg chg="mod">
          <ac:chgData name="Tehrani, Nazila" userId="0f608ba1-3703-400b-9f3a-5ce76cb08120" providerId="ADAL" clId="{80F07587-E736-4C10-ACF6-D0155FFA831C}" dt="2022-09-08T23:56:07.461" v="64" actId="20577"/>
          <ac:spMkLst>
            <pc:docMk/>
            <pc:sldMk cId="4172136857" sldId="282"/>
            <ac:spMk id="2" creationId="{50B9C0F3-6B33-4927-563A-2B2A9F1B148F}"/>
          </ac:spMkLst>
        </pc:spChg>
        <pc:picChg chg="add del mod">
          <ac:chgData name="Tehrani, Nazila" userId="0f608ba1-3703-400b-9f3a-5ce76cb08120" providerId="ADAL" clId="{80F07587-E736-4C10-ACF6-D0155FFA831C}" dt="2022-09-08T23:59:34.611" v="65" actId="478"/>
          <ac:picMkLst>
            <pc:docMk/>
            <pc:sldMk cId="4172136857" sldId="282"/>
            <ac:picMk id="7" creationId="{4D461DF4-49BB-3C31-AF7C-86E2DC941CB7}"/>
          </ac:picMkLst>
        </pc:picChg>
        <pc:picChg chg="add">
          <ac:chgData name="Tehrani, Nazila" userId="0f608ba1-3703-400b-9f3a-5ce76cb08120" providerId="ADAL" clId="{80F07587-E736-4C10-ACF6-D0155FFA831C}" dt="2022-09-08T23:59:36.113" v="66" actId="22"/>
          <ac:picMkLst>
            <pc:docMk/>
            <pc:sldMk cId="4172136857" sldId="282"/>
            <ac:picMk id="9" creationId="{86E1E282-AADD-54FF-9997-A04A38A3457C}"/>
          </ac:picMkLst>
        </pc:picChg>
      </pc:sldChg>
      <pc:sldChg chg="addSp delSp modSp add del mod addAnim delAnim">
        <pc:chgData name="Tehrani, Nazila" userId="0f608ba1-3703-400b-9f3a-5ce76cb08120" providerId="ADAL" clId="{80F07587-E736-4C10-ACF6-D0155FFA831C}" dt="2022-09-09T01:22:18.528" v="80" actId="478"/>
        <pc:sldMkLst>
          <pc:docMk/>
          <pc:sldMk cId="755792462" sldId="283"/>
        </pc:sldMkLst>
        <pc:spChg chg="add del mod">
          <ac:chgData name="Tehrani, Nazila" userId="0f608ba1-3703-400b-9f3a-5ce76cb08120" providerId="ADAL" clId="{80F07587-E736-4C10-ACF6-D0155FFA831C}" dt="2022-09-09T01:19:04.840" v="70" actId="478"/>
          <ac:spMkLst>
            <pc:docMk/>
            <pc:sldMk cId="755792462" sldId="283"/>
            <ac:spMk id="26" creationId="{40F6EE53-335A-4664-8A68-7510053B0634}"/>
          </ac:spMkLst>
        </pc:spChg>
        <pc:spChg chg="del mod">
          <ac:chgData name="Tehrani, Nazila" userId="0f608ba1-3703-400b-9f3a-5ce76cb08120" providerId="ADAL" clId="{80F07587-E736-4C10-ACF6-D0155FFA831C}" dt="2022-09-09T01:22:18.528" v="80" actId="478"/>
          <ac:spMkLst>
            <pc:docMk/>
            <pc:sldMk cId="755792462" sldId="283"/>
            <ac:spMk id="28" creationId="{446C0269-77EC-4FFD-93C1-04611BAD0E3F}"/>
          </ac:spMkLst>
        </pc:spChg>
      </pc:sldChg>
      <pc:sldChg chg="addSp delSp modSp new mod">
        <pc:chgData name="Tehrani, Nazila" userId="0f608ba1-3703-400b-9f3a-5ce76cb08120" providerId="ADAL" clId="{80F07587-E736-4C10-ACF6-D0155FFA831C}" dt="2022-09-09T01:33:33.016" v="141" actId="14100"/>
        <pc:sldMkLst>
          <pc:docMk/>
          <pc:sldMk cId="969504081" sldId="284"/>
        </pc:sldMkLst>
        <pc:spChg chg="mod">
          <ac:chgData name="Tehrani, Nazila" userId="0f608ba1-3703-400b-9f3a-5ce76cb08120" providerId="ADAL" clId="{80F07587-E736-4C10-ACF6-D0155FFA831C}" dt="2022-09-09T01:31:18.080" v="129" actId="20577"/>
          <ac:spMkLst>
            <pc:docMk/>
            <pc:sldMk cId="969504081" sldId="284"/>
            <ac:spMk id="2" creationId="{52347A58-0B8B-C889-343C-164EB9708DAB}"/>
          </ac:spMkLst>
        </pc:spChg>
        <pc:picChg chg="add del mod">
          <ac:chgData name="Tehrani, Nazila" userId="0f608ba1-3703-400b-9f3a-5ce76cb08120" providerId="ADAL" clId="{80F07587-E736-4C10-ACF6-D0155FFA831C}" dt="2022-09-09T01:33:23.787" v="139" actId="478"/>
          <ac:picMkLst>
            <pc:docMk/>
            <pc:sldMk cId="969504081" sldId="284"/>
            <ac:picMk id="6" creationId="{C5D8236F-498A-DE87-B268-8D20ADEF562C}"/>
          </ac:picMkLst>
        </pc:picChg>
        <pc:picChg chg="add mod">
          <ac:chgData name="Tehrani, Nazila" userId="0f608ba1-3703-400b-9f3a-5ce76cb08120" providerId="ADAL" clId="{80F07587-E736-4C10-ACF6-D0155FFA831C}" dt="2022-09-09T01:33:33.016" v="141" actId="14100"/>
          <ac:picMkLst>
            <pc:docMk/>
            <pc:sldMk cId="969504081" sldId="284"/>
            <ac:picMk id="8" creationId="{9318D6EF-6EFC-2F58-FA61-C257CEBFB830}"/>
          </ac:picMkLst>
        </pc:picChg>
      </pc:sldChg>
      <pc:sldChg chg="modSp new mod">
        <pc:chgData name="Tehrani, Nazila" userId="0f608ba1-3703-400b-9f3a-5ce76cb08120" providerId="ADAL" clId="{80F07587-E736-4C10-ACF6-D0155FFA831C}" dt="2022-09-12T13:57:06.410" v="411" actId="20577"/>
        <pc:sldMkLst>
          <pc:docMk/>
          <pc:sldMk cId="610425501" sldId="285"/>
        </pc:sldMkLst>
        <pc:spChg chg="mod">
          <ac:chgData name="Tehrani, Nazila" userId="0f608ba1-3703-400b-9f3a-5ce76cb08120" providerId="ADAL" clId="{80F07587-E736-4C10-ACF6-D0155FFA831C}" dt="2022-09-12T13:57:06.410" v="411" actId="20577"/>
          <ac:spMkLst>
            <pc:docMk/>
            <pc:sldMk cId="610425501" sldId="285"/>
            <ac:spMk id="2" creationId="{8B495672-C6F5-8023-DFD2-E35088BA6CC2}"/>
          </ac:spMkLst>
        </pc:spChg>
        <pc:spChg chg="mod">
          <ac:chgData name="Tehrani, Nazila" userId="0f608ba1-3703-400b-9f3a-5ce76cb08120" providerId="ADAL" clId="{80F07587-E736-4C10-ACF6-D0155FFA831C}" dt="2022-09-12T13:56:59.771" v="410" actId="20577"/>
          <ac:spMkLst>
            <pc:docMk/>
            <pc:sldMk cId="610425501" sldId="285"/>
            <ac:spMk id="3" creationId="{CC8DE748-1E48-45A5-0890-FE557B0400B6}"/>
          </ac:spMkLst>
        </pc:spChg>
      </pc:sldChg>
      <pc:sldChg chg="addSp modSp new mod">
        <pc:chgData name="Tehrani, Nazila" userId="0f608ba1-3703-400b-9f3a-5ce76cb08120" providerId="ADAL" clId="{80F07587-E736-4C10-ACF6-D0155FFA831C}" dt="2022-09-13T15:50:15.629" v="415" actId="1076"/>
        <pc:sldMkLst>
          <pc:docMk/>
          <pc:sldMk cId="2734020770" sldId="286"/>
        </pc:sldMkLst>
        <pc:picChg chg="add mod">
          <ac:chgData name="Tehrani, Nazila" userId="0f608ba1-3703-400b-9f3a-5ce76cb08120" providerId="ADAL" clId="{80F07587-E736-4C10-ACF6-D0155FFA831C}" dt="2022-09-13T15:50:15.629" v="415" actId="1076"/>
          <ac:picMkLst>
            <pc:docMk/>
            <pc:sldMk cId="2734020770" sldId="286"/>
            <ac:picMk id="5" creationId="{E03AB6E0-23EF-E66D-5008-3B36A86D7DF4}"/>
          </ac:picMkLst>
        </pc:picChg>
      </pc:sldChg>
      <pc:sldMasterChg chg="modSp mod modSldLayout">
        <pc:chgData name="Tehrani, Nazila" userId="0f608ba1-3703-400b-9f3a-5ce76cb08120" providerId="ADAL" clId="{80F07587-E736-4C10-ACF6-D0155FFA831C}" dt="2022-09-09T01:27:03.679" v="100" actId="6549"/>
        <pc:sldMasterMkLst>
          <pc:docMk/>
          <pc:sldMasterMk cId="0" sldId="2147483648"/>
        </pc:sldMasterMkLst>
        <pc:spChg chg="mod">
          <ac:chgData name="Tehrani, Nazila" userId="0f608ba1-3703-400b-9f3a-5ce76cb08120" providerId="ADAL" clId="{80F07587-E736-4C10-ACF6-D0155FFA831C}" dt="2022-09-09T01:24:10.936" v="89" actId="6549"/>
          <ac:spMkLst>
            <pc:docMk/>
            <pc:sldMasterMk cId="0" sldId="2147483648"/>
            <ac:spMk id="5" creationId="{00000000-0000-0000-0000-000000000000}"/>
          </ac:spMkLst>
        </pc:spChg>
        <pc:sldLayoutChg chg="modSp mod">
          <pc:chgData name="Tehrani, Nazila" userId="0f608ba1-3703-400b-9f3a-5ce76cb08120" providerId="ADAL" clId="{80F07587-E736-4C10-ACF6-D0155FFA831C}" dt="2022-09-09T01:24:14.618" v="90" actId="6549"/>
          <pc:sldLayoutMkLst>
            <pc:docMk/>
            <pc:sldMasterMk cId="0" sldId="2147483648"/>
            <pc:sldLayoutMk cId="0" sldId="2147483649"/>
          </pc:sldLayoutMkLst>
          <pc:spChg chg="mod">
            <ac:chgData name="Tehrani, Nazila" userId="0f608ba1-3703-400b-9f3a-5ce76cb08120" providerId="ADAL" clId="{80F07587-E736-4C10-ACF6-D0155FFA831C}" dt="2022-09-09T01:24:14.618" v="90" actId="6549"/>
            <ac:spMkLst>
              <pc:docMk/>
              <pc:sldMasterMk cId="0" sldId="2147483648"/>
              <pc:sldLayoutMk cId="0" sldId="2147483649"/>
              <ac:spMk id="5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3:45.601" v="86" actId="6549"/>
          <pc:sldLayoutMkLst>
            <pc:docMk/>
            <pc:sldMasterMk cId="0" sldId="2147483648"/>
            <pc:sldLayoutMk cId="0" sldId="2147483650"/>
          </pc:sldLayoutMkLst>
          <pc:spChg chg="mod">
            <ac:chgData name="Tehrani, Nazila" userId="0f608ba1-3703-400b-9f3a-5ce76cb08120" providerId="ADAL" clId="{80F07587-E736-4C10-ACF6-D0155FFA831C}" dt="2022-09-09T01:23:45.601" v="86" actId="6549"/>
            <ac:spMkLst>
              <pc:docMk/>
              <pc:sldMasterMk cId="0" sldId="2147483648"/>
              <pc:sldLayoutMk cId="0" sldId="2147483650"/>
              <ac:spMk id="5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3:54.963" v="87" actId="6549"/>
          <pc:sldLayoutMkLst>
            <pc:docMk/>
            <pc:sldMasterMk cId="0" sldId="2147483648"/>
            <pc:sldLayoutMk cId="0" sldId="2147483651"/>
          </pc:sldLayoutMkLst>
          <pc:spChg chg="mod">
            <ac:chgData name="Tehrani, Nazila" userId="0f608ba1-3703-400b-9f3a-5ce76cb08120" providerId="ADAL" clId="{80F07587-E736-4C10-ACF6-D0155FFA831C}" dt="2022-09-09T01:23:54.963" v="87" actId="6549"/>
            <ac:spMkLst>
              <pc:docMk/>
              <pc:sldMasterMk cId="0" sldId="2147483648"/>
              <pc:sldLayoutMk cId="0" sldId="2147483651"/>
              <ac:spMk id="5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4:00.246" v="88" actId="6549"/>
          <pc:sldLayoutMkLst>
            <pc:docMk/>
            <pc:sldMasterMk cId="0" sldId="2147483648"/>
            <pc:sldLayoutMk cId="0" sldId="2147483652"/>
          </pc:sldLayoutMkLst>
          <pc:spChg chg="mod">
            <ac:chgData name="Tehrani, Nazila" userId="0f608ba1-3703-400b-9f3a-5ce76cb08120" providerId="ADAL" clId="{80F07587-E736-4C10-ACF6-D0155FFA831C}" dt="2022-09-09T01:24:00.246" v="88" actId="6549"/>
            <ac:spMkLst>
              <pc:docMk/>
              <pc:sldMasterMk cId="0" sldId="2147483648"/>
              <pc:sldLayoutMk cId="0" sldId="2147483652"/>
              <ac:spMk id="6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6:45.172" v="97" actId="6549"/>
          <pc:sldLayoutMkLst>
            <pc:docMk/>
            <pc:sldMasterMk cId="0" sldId="2147483648"/>
            <pc:sldLayoutMk cId="0" sldId="2147483654"/>
          </pc:sldLayoutMkLst>
          <pc:spChg chg="mod">
            <ac:chgData name="Tehrani, Nazila" userId="0f608ba1-3703-400b-9f3a-5ce76cb08120" providerId="ADAL" clId="{80F07587-E736-4C10-ACF6-D0155FFA831C}" dt="2022-09-09T01:26:45.172" v="97" actId="6549"/>
            <ac:spMkLst>
              <pc:docMk/>
              <pc:sldMasterMk cId="0" sldId="2147483648"/>
              <pc:sldLayoutMk cId="0" sldId="2147483654"/>
              <ac:spMk id="4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6:54.030" v="98" actId="6549"/>
          <pc:sldLayoutMkLst>
            <pc:docMk/>
            <pc:sldMasterMk cId="0" sldId="2147483648"/>
            <pc:sldLayoutMk cId="0" sldId="2147483657"/>
          </pc:sldLayoutMkLst>
          <pc:spChg chg="mod">
            <ac:chgData name="Tehrani, Nazila" userId="0f608ba1-3703-400b-9f3a-5ce76cb08120" providerId="ADAL" clId="{80F07587-E736-4C10-ACF6-D0155FFA831C}" dt="2022-09-09T01:26:54.030" v="98" actId="6549"/>
            <ac:spMkLst>
              <pc:docMk/>
              <pc:sldMasterMk cId="0" sldId="2147483648"/>
              <pc:sldLayoutMk cId="0" sldId="2147483657"/>
              <ac:spMk id="6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6:58.960" v="99" actId="6549"/>
          <pc:sldLayoutMkLst>
            <pc:docMk/>
            <pc:sldMasterMk cId="0" sldId="2147483648"/>
            <pc:sldLayoutMk cId="0" sldId="2147483658"/>
          </pc:sldLayoutMkLst>
          <pc:spChg chg="mod">
            <ac:chgData name="Tehrani, Nazila" userId="0f608ba1-3703-400b-9f3a-5ce76cb08120" providerId="ADAL" clId="{80F07587-E736-4C10-ACF6-D0155FFA831C}" dt="2022-09-09T01:26:58.960" v="99" actId="6549"/>
            <ac:spMkLst>
              <pc:docMk/>
              <pc:sldMasterMk cId="0" sldId="2147483648"/>
              <pc:sldLayoutMk cId="0" sldId="2147483658"/>
              <ac:spMk id="5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7:03.679" v="100" actId="6549"/>
          <pc:sldLayoutMkLst>
            <pc:docMk/>
            <pc:sldMasterMk cId="0" sldId="2147483648"/>
            <pc:sldLayoutMk cId="0" sldId="2147483659"/>
          </pc:sldLayoutMkLst>
          <pc:spChg chg="mod">
            <ac:chgData name="Tehrani, Nazila" userId="0f608ba1-3703-400b-9f3a-5ce76cb08120" providerId="ADAL" clId="{80F07587-E736-4C10-ACF6-D0155FFA831C}" dt="2022-09-09T01:27:03.679" v="100" actId="6549"/>
            <ac:spMkLst>
              <pc:docMk/>
              <pc:sldMasterMk cId="0" sldId="2147483648"/>
              <pc:sldLayoutMk cId="0" sldId="2147483659"/>
              <ac:spMk id="5" creationId="{00000000-0000-0000-0000-000000000000}"/>
            </ac:spMkLst>
          </pc:spChg>
        </pc:sldLayoutChg>
      </pc:sldMasterChg>
    </pc:docChg>
  </pc:docChgLst>
  <pc:docChgLst>
    <pc:chgData name="Tehrani, Nazila" userId="0f608ba1-3703-400b-9f3a-5ce76cb08120" providerId="ADAL" clId="{90ED96AE-AF63-49AA-9C73-2462D243B912}"/>
    <pc:docChg chg="undo custSel addSld delSld modSld sldOrd modMainMaster">
      <pc:chgData name="Tehrani, Nazila" userId="0f608ba1-3703-400b-9f3a-5ce76cb08120" providerId="ADAL" clId="{90ED96AE-AF63-49AA-9C73-2462D243B912}" dt="2022-09-01T23:17:43.880" v="149" actId="1076"/>
      <pc:docMkLst>
        <pc:docMk/>
      </pc:docMkLst>
      <pc:sldChg chg="modSp del mod">
        <pc:chgData name="Tehrani, Nazila" userId="0f608ba1-3703-400b-9f3a-5ce76cb08120" providerId="ADAL" clId="{90ED96AE-AF63-49AA-9C73-2462D243B912}" dt="2022-09-01T00:35:10.062" v="89" actId="47"/>
        <pc:sldMkLst>
          <pc:docMk/>
          <pc:sldMk cId="0" sldId="256"/>
        </pc:sldMkLst>
        <pc:spChg chg="mod">
          <ac:chgData name="Tehrani, Nazila" userId="0f608ba1-3703-400b-9f3a-5ce76cb08120" providerId="ADAL" clId="{90ED96AE-AF63-49AA-9C73-2462D243B912}" dt="2022-09-01T00:16:31.390" v="7" actId="14100"/>
          <ac:spMkLst>
            <pc:docMk/>
            <pc:sldMk cId="0" sldId="256"/>
            <ac:spMk id="2" creationId="{00000000-0000-0000-0000-000000000000}"/>
          </ac:spMkLst>
        </pc:spChg>
        <pc:spChg chg="mod">
          <ac:chgData name="Tehrani, Nazila" userId="0f608ba1-3703-400b-9f3a-5ce76cb08120" providerId="ADAL" clId="{90ED96AE-AF63-49AA-9C73-2462D243B912}" dt="2022-09-01T00:16:23.291" v="6" actId="20577"/>
          <ac:spMkLst>
            <pc:docMk/>
            <pc:sldMk cId="0" sldId="256"/>
            <ac:spMk id="3" creationId="{00000000-0000-0000-0000-000000000000}"/>
          </ac:spMkLst>
        </pc:spChg>
      </pc:sldChg>
      <pc:sldChg chg="del">
        <pc:chgData name="Tehrani, Nazila" userId="0f608ba1-3703-400b-9f3a-5ce76cb08120" providerId="ADAL" clId="{90ED96AE-AF63-49AA-9C73-2462D243B912}" dt="2022-09-01T00:34:39.277" v="88" actId="47"/>
        <pc:sldMkLst>
          <pc:docMk/>
          <pc:sldMk cId="2860291669" sldId="258"/>
        </pc:sldMkLst>
      </pc:sldChg>
      <pc:sldChg chg="modAnim">
        <pc:chgData name="Tehrani, Nazila" userId="0f608ba1-3703-400b-9f3a-5ce76cb08120" providerId="ADAL" clId="{90ED96AE-AF63-49AA-9C73-2462D243B912}" dt="2022-09-01T12:51:33.829" v="134"/>
        <pc:sldMkLst>
          <pc:docMk/>
          <pc:sldMk cId="281306726" sldId="265"/>
        </pc:sldMkLst>
      </pc:sldChg>
      <pc:sldChg chg="modSp mod">
        <pc:chgData name="Tehrani, Nazila" userId="0f608ba1-3703-400b-9f3a-5ce76cb08120" providerId="ADAL" clId="{90ED96AE-AF63-49AA-9C73-2462D243B912}" dt="2022-09-01T12:15:41.953" v="132" actId="1076"/>
        <pc:sldMkLst>
          <pc:docMk/>
          <pc:sldMk cId="1122412181" sldId="268"/>
        </pc:sldMkLst>
        <pc:spChg chg="mod">
          <ac:chgData name="Tehrani, Nazila" userId="0f608ba1-3703-400b-9f3a-5ce76cb08120" providerId="ADAL" clId="{90ED96AE-AF63-49AA-9C73-2462D243B912}" dt="2022-09-01T12:14:41.629" v="130" actId="14100"/>
          <ac:spMkLst>
            <pc:docMk/>
            <pc:sldMk cId="1122412181" sldId="268"/>
            <ac:spMk id="5" creationId="{8A7D104E-9BD5-4091-AED4-BCB9891D032C}"/>
          </ac:spMkLst>
        </pc:spChg>
        <pc:spChg chg="mod">
          <ac:chgData name="Tehrani, Nazila" userId="0f608ba1-3703-400b-9f3a-5ce76cb08120" providerId="ADAL" clId="{90ED96AE-AF63-49AA-9C73-2462D243B912}" dt="2022-09-01T12:15:41.953" v="132" actId="1076"/>
          <ac:spMkLst>
            <pc:docMk/>
            <pc:sldMk cId="1122412181" sldId="268"/>
            <ac:spMk id="6" creationId="{A955AA91-3586-47EC-8F33-00BF06AE5598}"/>
          </ac:spMkLst>
        </pc:spChg>
      </pc:sldChg>
      <pc:sldChg chg="modAnim">
        <pc:chgData name="Tehrani, Nazila" userId="0f608ba1-3703-400b-9f3a-5ce76cb08120" providerId="ADAL" clId="{90ED96AE-AF63-49AA-9C73-2462D243B912}" dt="2022-09-01T12:50:22.368" v="133"/>
        <pc:sldMkLst>
          <pc:docMk/>
          <pc:sldMk cId="401882676" sldId="272"/>
        </pc:sldMkLst>
      </pc:sldChg>
      <pc:sldChg chg="addSp delSp modSp new mod modTransition">
        <pc:chgData name="Tehrani, Nazila" userId="0f608ba1-3703-400b-9f3a-5ce76cb08120" providerId="ADAL" clId="{90ED96AE-AF63-49AA-9C73-2462D243B912}" dt="2022-09-01T01:43:50.253" v="128" actId="14100"/>
        <pc:sldMkLst>
          <pc:docMk/>
          <pc:sldMk cId="775168422" sldId="276"/>
        </pc:sldMkLst>
        <pc:spChg chg="mod">
          <ac:chgData name="Tehrani, Nazila" userId="0f608ba1-3703-400b-9f3a-5ce76cb08120" providerId="ADAL" clId="{90ED96AE-AF63-49AA-9C73-2462D243B912}" dt="2022-09-01T00:22:37.332" v="21" actId="20577"/>
          <ac:spMkLst>
            <pc:docMk/>
            <pc:sldMk cId="775168422" sldId="276"/>
            <ac:spMk id="3" creationId="{E724EC0B-681D-17F0-F24D-E6C066FC03EE}"/>
          </ac:spMkLst>
        </pc:spChg>
        <pc:picChg chg="add del mod">
          <ac:chgData name="Tehrani, Nazila" userId="0f608ba1-3703-400b-9f3a-5ce76cb08120" providerId="ADAL" clId="{90ED96AE-AF63-49AA-9C73-2462D243B912}" dt="2022-09-01T00:21:08.482" v="15" actId="478"/>
          <ac:picMkLst>
            <pc:docMk/>
            <pc:sldMk cId="775168422" sldId="276"/>
            <ac:picMk id="6" creationId="{1BB383D2-89E6-F2B9-E138-92F05DCC6638}"/>
          </ac:picMkLst>
        </pc:picChg>
        <pc:picChg chg="add mod">
          <ac:chgData name="Tehrani, Nazila" userId="0f608ba1-3703-400b-9f3a-5ce76cb08120" providerId="ADAL" clId="{90ED96AE-AF63-49AA-9C73-2462D243B912}" dt="2022-09-01T01:43:50.253" v="128" actId="14100"/>
          <ac:picMkLst>
            <pc:docMk/>
            <pc:sldMk cId="775168422" sldId="276"/>
            <ac:picMk id="8" creationId="{40DFFB2A-D422-6341-7818-CF3ACC787072}"/>
          </ac:picMkLst>
        </pc:picChg>
      </pc:sldChg>
      <pc:sldChg chg="addSp delSp modSp add mod modTransition modAnim">
        <pc:chgData name="Tehrani, Nazila" userId="0f608ba1-3703-400b-9f3a-5ce76cb08120" providerId="ADAL" clId="{90ED96AE-AF63-49AA-9C73-2462D243B912}" dt="2022-09-01T01:43:17.461" v="124" actId="14100"/>
        <pc:sldMkLst>
          <pc:docMk/>
          <pc:sldMk cId="1033148708" sldId="277"/>
        </pc:sldMkLst>
        <pc:spChg chg="add mod">
          <ac:chgData name="Tehrani, Nazila" userId="0f608ba1-3703-400b-9f3a-5ce76cb08120" providerId="ADAL" clId="{90ED96AE-AF63-49AA-9C73-2462D243B912}" dt="2022-09-01T00:26:36.815" v="60" actId="693"/>
          <ac:spMkLst>
            <pc:docMk/>
            <pc:sldMk cId="1033148708" sldId="277"/>
            <ac:spMk id="9" creationId="{70F902A7-0077-73A0-D1B5-2FB2D91960CA}"/>
          </ac:spMkLst>
        </pc:spChg>
        <pc:spChg chg="add del mod">
          <ac:chgData name="Tehrani, Nazila" userId="0f608ba1-3703-400b-9f3a-5ce76cb08120" providerId="ADAL" clId="{90ED96AE-AF63-49AA-9C73-2462D243B912}" dt="2022-09-01T00:24:57.017" v="44"/>
          <ac:spMkLst>
            <pc:docMk/>
            <pc:sldMk cId="1033148708" sldId="277"/>
            <ac:spMk id="10" creationId="{75E576B4-4C32-3134-CBB9-2021609B9129}"/>
          </ac:spMkLst>
        </pc:spChg>
        <pc:spChg chg="add mod">
          <ac:chgData name="Tehrani, Nazila" userId="0f608ba1-3703-400b-9f3a-5ce76cb08120" providerId="ADAL" clId="{90ED96AE-AF63-49AA-9C73-2462D243B912}" dt="2022-09-01T01:42:58.351" v="121" actId="14100"/>
          <ac:spMkLst>
            <pc:docMk/>
            <pc:sldMk cId="1033148708" sldId="277"/>
            <ac:spMk id="11" creationId="{5B9D4A4F-8804-6E5F-D86C-92A02EC017B3}"/>
          </ac:spMkLst>
        </pc:spChg>
        <pc:picChg chg="add del">
          <ac:chgData name="Tehrani, Nazila" userId="0f608ba1-3703-400b-9f3a-5ce76cb08120" providerId="ADAL" clId="{90ED96AE-AF63-49AA-9C73-2462D243B912}" dt="2022-09-01T00:23:05.458" v="24" actId="22"/>
          <ac:picMkLst>
            <pc:docMk/>
            <pc:sldMk cId="1033148708" sldId="277"/>
            <ac:picMk id="6" creationId="{6355425F-8487-F2A5-E8F6-C3B7713CD4C8}"/>
          </ac:picMkLst>
        </pc:picChg>
        <pc:picChg chg="mod">
          <ac:chgData name="Tehrani, Nazila" userId="0f608ba1-3703-400b-9f3a-5ce76cb08120" providerId="ADAL" clId="{90ED96AE-AF63-49AA-9C73-2462D243B912}" dt="2022-09-01T01:43:17.461" v="124" actId="14100"/>
          <ac:picMkLst>
            <pc:docMk/>
            <pc:sldMk cId="1033148708" sldId="277"/>
            <ac:picMk id="8" creationId="{40DFFB2A-D422-6341-7818-CF3ACC787072}"/>
          </ac:picMkLst>
        </pc:picChg>
      </pc:sldChg>
      <pc:sldChg chg="modSp add mod">
        <pc:chgData name="Tehrani, Nazila" userId="0f608ba1-3703-400b-9f3a-5ce76cb08120" providerId="ADAL" clId="{90ED96AE-AF63-49AA-9C73-2462D243B912}" dt="2022-09-01T01:43:39.902" v="127" actId="14100"/>
        <pc:sldMkLst>
          <pc:docMk/>
          <pc:sldMk cId="3269153784" sldId="278"/>
        </pc:sldMkLst>
        <pc:spChg chg="mod">
          <ac:chgData name="Tehrani, Nazila" userId="0f608ba1-3703-400b-9f3a-5ce76cb08120" providerId="ADAL" clId="{90ED96AE-AF63-49AA-9C73-2462D243B912}" dt="2022-09-01T01:43:39.902" v="127" actId="14100"/>
          <ac:spMkLst>
            <pc:docMk/>
            <pc:sldMk cId="3269153784" sldId="278"/>
            <ac:spMk id="9" creationId="{70F902A7-0077-73A0-D1B5-2FB2D91960CA}"/>
          </ac:spMkLst>
        </pc:spChg>
        <pc:spChg chg="mod">
          <ac:chgData name="Tehrani, Nazila" userId="0f608ba1-3703-400b-9f3a-5ce76cb08120" providerId="ADAL" clId="{90ED96AE-AF63-49AA-9C73-2462D243B912}" dt="2022-09-01T01:43:36.479" v="126" actId="14100"/>
          <ac:spMkLst>
            <pc:docMk/>
            <pc:sldMk cId="3269153784" sldId="278"/>
            <ac:spMk id="11" creationId="{5B9D4A4F-8804-6E5F-D86C-92A02EC017B3}"/>
          </ac:spMkLst>
        </pc:spChg>
        <pc:picChg chg="mod">
          <ac:chgData name="Tehrani, Nazila" userId="0f608ba1-3703-400b-9f3a-5ce76cb08120" providerId="ADAL" clId="{90ED96AE-AF63-49AA-9C73-2462D243B912}" dt="2022-09-01T01:43:25.774" v="125" actId="14100"/>
          <ac:picMkLst>
            <pc:docMk/>
            <pc:sldMk cId="3269153784" sldId="278"/>
            <ac:picMk id="8" creationId="{40DFFB2A-D422-6341-7818-CF3ACC787072}"/>
          </ac:picMkLst>
        </pc:picChg>
      </pc:sldChg>
      <pc:sldChg chg="modSp add mod ord">
        <pc:chgData name="Tehrani, Nazila" userId="0f608ba1-3703-400b-9f3a-5ce76cb08120" providerId="ADAL" clId="{90ED96AE-AF63-49AA-9C73-2462D243B912}" dt="2022-09-01T00:32:42.162" v="87" actId="14100"/>
        <pc:sldMkLst>
          <pc:docMk/>
          <pc:sldMk cId="4257617660" sldId="279"/>
        </pc:sldMkLst>
        <pc:spChg chg="mod">
          <ac:chgData name="Tehrani, Nazila" userId="0f608ba1-3703-400b-9f3a-5ce76cb08120" providerId="ADAL" clId="{90ED96AE-AF63-49AA-9C73-2462D243B912}" dt="2022-09-01T00:32:09.628" v="83" actId="14100"/>
          <ac:spMkLst>
            <pc:docMk/>
            <pc:sldMk cId="4257617660" sldId="279"/>
            <ac:spMk id="9" creationId="{70F902A7-0077-73A0-D1B5-2FB2D91960CA}"/>
          </ac:spMkLst>
        </pc:spChg>
        <pc:spChg chg="mod">
          <ac:chgData name="Tehrani, Nazila" userId="0f608ba1-3703-400b-9f3a-5ce76cb08120" providerId="ADAL" clId="{90ED96AE-AF63-49AA-9C73-2462D243B912}" dt="2022-09-01T00:32:42.162" v="87" actId="14100"/>
          <ac:spMkLst>
            <pc:docMk/>
            <pc:sldMk cId="4257617660" sldId="279"/>
            <ac:spMk id="11" creationId="{5B9D4A4F-8804-6E5F-D86C-92A02EC017B3}"/>
          </ac:spMkLst>
        </pc:spChg>
      </pc:sldChg>
      <pc:sldChg chg="modSp add mod">
        <pc:chgData name="Tehrani, Nazila" userId="0f608ba1-3703-400b-9f3a-5ce76cb08120" providerId="ADAL" clId="{90ED96AE-AF63-49AA-9C73-2462D243B912}" dt="2022-09-01T23:17:43.880" v="149" actId="1076"/>
        <pc:sldMkLst>
          <pc:docMk/>
          <pc:sldMk cId="4133497468" sldId="281"/>
        </pc:sldMkLst>
        <pc:spChg chg="mod">
          <ac:chgData name="Tehrani, Nazila" userId="0f608ba1-3703-400b-9f3a-5ce76cb08120" providerId="ADAL" clId="{90ED96AE-AF63-49AA-9C73-2462D243B912}" dt="2022-09-01T23:17:36.883" v="148" actId="20577"/>
          <ac:spMkLst>
            <pc:docMk/>
            <pc:sldMk cId="4133497468" sldId="281"/>
            <ac:spMk id="2" creationId="{A23D5187-01E9-920F-49EC-554ADF51743F}"/>
          </ac:spMkLst>
        </pc:spChg>
        <pc:spChg chg="mod">
          <ac:chgData name="Tehrani, Nazila" userId="0f608ba1-3703-400b-9f3a-5ce76cb08120" providerId="ADAL" clId="{90ED96AE-AF63-49AA-9C73-2462D243B912}" dt="2022-09-01T23:17:43.880" v="149" actId="1076"/>
          <ac:spMkLst>
            <pc:docMk/>
            <pc:sldMk cId="4133497468" sldId="281"/>
            <ac:spMk id="5" creationId="{2F1B937D-5DEA-B1A8-84B8-F32BF3949E11}"/>
          </ac:spMkLst>
        </pc:spChg>
      </pc:sldChg>
      <pc:sldMasterChg chg="modSldLayout">
        <pc:chgData name="Tehrani, Nazila" userId="0f608ba1-3703-400b-9f3a-5ce76cb08120" providerId="ADAL" clId="{90ED96AE-AF63-49AA-9C73-2462D243B912}" dt="2022-09-01T00:22:17.613" v="19" actId="6549"/>
        <pc:sldMasterMkLst>
          <pc:docMk/>
          <pc:sldMasterMk cId="0" sldId="2147483648"/>
        </pc:sldMasterMkLst>
        <pc:sldLayoutChg chg="modSp mod">
          <pc:chgData name="Tehrani, Nazila" userId="0f608ba1-3703-400b-9f3a-5ce76cb08120" providerId="ADAL" clId="{90ED96AE-AF63-49AA-9C73-2462D243B912}" dt="2022-09-01T00:22:13.080" v="18" actId="6549"/>
          <pc:sldLayoutMkLst>
            <pc:docMk/>
            <pc:sldMasterMk cId="0" sldId="2147483648"/>
            <pc:sldLayoutMk cId="0" sldId="2147483655"/>
          </pc:sldLayoutMkLst>
          <pc:spChg chg="mod">
            <ac:chgData name="Tehrani, Nazila" userId="0f608ba1-3703-400b-9f3a-5ce76cb08120" providerId="ADAL" clId="{90ED96AE-AF63-49AA-9C73-2462D243B912}" dt="2022-09-01T00:22:13.080" v="18" actId="6549"/>
            <ac:spMkLst>
              <pc:docMk/>
              <pc:sldMasterMk cId="0" sldId="2147483648"/>
              <pc:sldLayoutMk cId="0" sldId="2147483655"/>
              <ac:spMk id="3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90ED96AE-AF63-49AA-9C73-2462D243B912}" dt="2022-09-01T00:22:17.613" v="19" actId="6549"/>
          <pc:sldLayoutMkLst>
            <pc:docMk/>
            <pc:sldMasterMk cId="0" sldId="2147483648"/>
            <pc:sldLayoutMk cId="0" sldId="2147483656"/>
          </pc:sldLayoutMkLst>
          <pc:spChg chg="mod">
            <ac:chgData name="Tehrani, Nazila" userId="0f608ba1-3703-400b-9f3a-5ce76cb08120" providerId="ADAL" clId="{90ED96AE-AF63-49AA-9C73-2462D243B912}" dt="2022-09-01T00:22:17.613" v="19" actId="6549"/>
            <ac:spMkLst>
              <pc:docMk/>
              <pc:sldMasterMk cId="0" sldId="2147483648"/>
              <pc:sldLayoutMk cId="0" sldId="2147483656"/>
              <ac:spMk id="6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A3CBFD-9B79-8AB9-E784-8C2D8A5D9B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ACF1A-8570-FB54-A6AE-B8D528DF28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5455B-65A5-471D-9DAE-477648DA2B3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4AF90E-192B-B7C2-2C8D-CE10DC1FF8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649A69-BEB0-A9C6-C4CE-4C0EC621AB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5C407-F9B9-4443-AB02-51DCC58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26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EC868-DFD5-4DCA-AA89-E77A27284F0F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A68CF-E5AE-4140-B30A-3799E832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Has anyone used Microsoft teams before?</a:t>
            </a:r>
          </a:p>
          <a:p>
            <a:r>
              <a:rPr lang="en-US" dirty="0"/>
              <a:t>Go over some basic instructions, and then we will practice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9B86E-9B3A-43D1-9E86-3A2FFEFB2E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335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different types of Microsoft Teams – We recommend the desktop version due to more features, but either one is fine.</a:t>
            </a:r>
          </a:p>
          <a:p>
            <a:endParaRPr lang="en-US" dirty="0"/>
          </a:p>
          <a:p>
            <a:r>
              <a:rPr lang="en-US" dirty="0"/>
              <a:t>Cover all controls first, and then we will discuss your specific controls as a presenter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9B86E-9B3A-43D1-9E86-3A2FFEFB2E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94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Window or screen, either 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9B86E-9B3A-43D1-9E86-3A2FFEFB2E5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06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advanced method:</a:t>
            </a:r>
          </a:p>
          <a:p>
            <a:pPr marL="228600" indent="-228600">
              <a:buAutoNum type="arabicPeriod"/>
            </a:pPr>
            <a:r>
              <a:rPr lang="en-US" dirty="0"/>
              <a:t>You can read your notes</a:t>
            </a:r>
          </a:p>
          <a:p>
            <a:pPr marL="228600" indent="-228600">
              <a:buAutoNum type="arabicPeriod"/>
            </a:pPr>
            <a:r>
              <a:rPr lang="en-US" dirty="0"/>
              <a:t>Select any slide</a:t>
            </a:r>
          </a:p>
          <a:p>
            <a:pPr marL="228600" indent="-228600">
              <a:buAutoNum type="arabicPeriod"/>
            </a:pPr>
            <a:r>
              <a:rPr lang="en-US" dirty="0"/>
              <a:t>Viewers can see all your slides?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9B86E-9B3A-43D1-9E86-3A2FFEFB2E5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73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C9B0-0C6F-4217-9A3B-F1B78F2FF325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99A9-D3EC-42C8-B94B-FC62D8F4850B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96C7-686E-415D-B31B-364968A8F73B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7A677-BD42-4037-A496-DB3A0EE7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8E73C-D02C-4E57-83F5-CF2C37F50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9542B-3F70-4B13-A687-A713F8CD81EA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42106-D85A-4C8B-91A7-EF9C38AC9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3B13E-D95A-4DD0-9E27-FD7EBC289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342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0D4-0A7A-4EA2-BA88-C599C1010E0E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3786"/>
            <a:ext cx="2295698" cy="365125"/>
          </a:xfrm>
        </p:spPr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07C7-2400-4840-8A6A-503237C72972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0C090-8B20-4686-8D13-AEBA8B694FC9}" type="datetime1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12650" y="6173787"/>
            <a:ext cx="2295698" cy="365125"/>
          </a:xfrm>
        </p:spPr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1457-F365-4D75-ADB8-60EB8DFFB4C4}" type="datetime1">
              <a:rPr lang="en-US" smtClean="0"/>
              <a:t>9/6/2023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FD645-B63E-4013-9A3F-96B9FE849DCD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2CFD-5F41-40D3-81BA-B4CAD448F5FD}" type="datetime1">
              <a:rPr lang="en-US" smtClean="0"/>
              <a:t>9/6/2023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7F74-5792-45CD-B251-976A1CBD2E9C}" type="datetime1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6C1E-AB90-4AFA-8D1A-408C5AE2263E}" type="datetime1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6575" y="61261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0B1A4-C38A-4189-970B-2D7669D03E56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73786"/>
            <a:ext cx="2287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0219" y="6173787"/>
            <a:ext cx="11002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forms.office.com/g/bmBpChDqNT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cid:ii_ksak4296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cid:ii_ksaja80d0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B46A1-AF36-48A1-9A20-D566B15F1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IMUG Dry-Run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D76A5-514C-44EE-B1E5-3E1EFD335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Welcome and thank you for presenting!</a:t>
            </a:r>
          </a:p>
          <a:p>
            <a:r>
              <a:rPr lang="en-US" dirty="0"/>
              <a:t>Microsoft Teams is our virtual platform this year</a:t>
            </a:r>
          </a:p>
          <a:p>
            <a:r>
              <a:rPr lang="en-US" dirty="0"/>
              <a:t>Meeting controls presentation</a:t>
            </a:r>
          </a:p>
          <a:p>
            <a:r>
              <a:rPr lang="en-US" dirty="0"/>
              <a:t>Time for practice</a:t>
            </a:r>
          </a:p>
          <a:p>
            <a:r>
              <a:rPr lang="en-US" dirty="0"/>
              <a:t>Check for final presentations</a:t>
            </a:r>
          </a:p>
          <a:p>
            <a:r>
              <a:rPr lang="en-US" dirty="0"/>
              <a:t>Questions?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CFFCFC-579A-48AD-BE34-9483E77A4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8616AB-FB69-B4A7-0B46-A09EB02EE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1F88-1F39-4CB2-89E6-F7B04E5671D2}" type="datetime1">
              <a:rPr lang="en-US" smtClean="0"/>
              <a:t>9/6/2023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4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C0F3-6B33-4927-563A-2B2A9F1B1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8FF973-B732-820F-3242-C42F3E860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2424-CCDC-4501-A9BA-FC0EF37679FC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C8AB92-D291-F431-8FC9-31E3D8310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A6AA41-4C13-AEA9-EE8C-543649DFC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495" y="1719024"/>
            <a:ext cx="6335009" cy="341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36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D6589-0AA4-84F0-1D99-3D020DB6B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75" y="2509838"/>
            <a:ext cx="8229600" cy="1143000"/>
          </a:xfrm>
        </p:spPr>
        <p:txBody>
          <a:bodyPr/>
          <a:lstStyle/>
          <a:p>
            <a:r>
              <a:rPr lang="en-US" dirty="0"/>
              <a:t>Let’s practice the poll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3D05D2-01D7-7918-6E17-7E5C8231A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FD645-B63E-4013-9A3F-96B9FE849DCD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CA86D2-532D-74E7-9F57-0E40A902E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12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A4431A-906F-6EE3-970B-67D722631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2CFD-5F41-40D3-81BA-B4CAD448F5FD}" type="datetime1">
              <a:rPr lang="en-US" smtClean="0"/>
              <a:t>9/6/2023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818ABB-6797-B3F6-3F8B-8B194A8DB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983B5D-E5FF-EF97-ACBD-D7D32AF4C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747" y="366713"/>
            <a:ext cx="5024582" cy="608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020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2AE3B-09C2-56D9-84AE-5A317EC4C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81871"/>
          </a:xfrm>
        </p:spPr>
        <p:txBody>
          <a:bodyPr>
            <a:normAutofit fontScale="90000"/>
          </a:bodyPr>
          <a:lstStyle/>
          <a:p>
            <a:r>
              <a:rPr lang="en-US" dirty="0"/>
              <a:t>Can you open the link or the QR code</a:t>
            </a:r>
            <a:br>
              <a:rPr lang="en-US" dirty="0"/>
            </a:br>
            <a:r>
              <a:rPr lang="en-US" sz="1800" u="sng" kern="100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https://forms.office.com/g/bmBpChDqNT</a:t>
            </a:r>
            <a:br>
              <a:rPr lang="en-US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8DEDDF-77A0-2981-A16B-5ED048A4B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FD645-B63E-4013-9A3F-96B9FE849DCD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E7C745-0BEE-74F4-CFA0-2B3210B85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0F7E49B6-5E7A-5E66-675D-EB3F5787E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7999" y="1884216"/>
            <a:ext cx="3343275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647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308D056-956A-4BEC-9792-E4BD870AC9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19"/>
          <a:stretch/>
        </p:blipFill>
        <p:spPr>
          <a:xfrm>
            <a:off x="653902" y="1385059"/>
            <a:ext cx="7553548" cy="4001664"/>
          </a:xfrm>
          <a:prstGeom prst="rect">
            <a:avLst/>
          </a:prstGeom>
        </p:spPr>
      </p:pic>
      <p:sp>
        <p:nvSpPr>
          <p:cNvPr id="10" name="Callout: Line 9">
            <a:extLst>
              <a:ext uri="{FF2B5EF4-FFF2-40B4-BE49-F238E27FC236}">
                <a16:creationId xmlns:a16="http://schemas.microsoft.com/office/drawing/2014/main" id="{E00BFEC6-A303-48C8-BF93-FAC51F5B6F9D}"/>
              </a:ext>
            </a:extLst>
          </p:cNvPr>
          <p:cNvSpPr/>
          <p:nvPr/>
        </p:nvSpPr>
        <p:spPr>
          <a:xfrm flipH="1">
            <a:off x="1176116" y="2102647"/>
            <a:ext cx="1830246" cy="341512"/>
          </a:xfrm>
          <a:prstGeom prst="borderCallout1">
            <a:avLst>
              <a:gd name="adj1" fmla="val 18750"/>
              <a:gd name="adj2" fmla="val -8333"/>
              <a:gd name="adj3" fmla="val -78079"/>
              <a:gd name="adj4" fmla="val -218331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1. Click here to present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A3FD2959-4A52-4382-8B98-29B2E6623FA9}"/>
              </a:ext>
            </a:extLst>
          </p:cNvPr>
          <p:cNvSpPr/>
          <p:nvPr/>
        </p:nvSpPr>
        <p:spPr>
          <a:xfrm flipH="1">
            <a:off x="1176116" y="2616555"/>
            <a:ext cx="3265642" cy="341512"/>
          </a:xfrm>
          <a:prstGeom prst="borderCallout1">
            <a:avLst>
              <a:gd name="adj1" fmla="val 18750"/>
              <a:gd name="adj2" fmla="val -8333"/>
              <a:gd name="adj3" fmla="val 97048"/>
              <a:gd name="adj4" fmla="val -76277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2. Click on Window (#)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24FA00-77A8-47E2-BB76-5BE8A8C2BDF6}"/>
              </a:ext>
            </a:extLst>
          </p:cNvPr>
          <p:cNvSpPr/>
          <p:nvPr/>
        </p:nvSpPr>
        <p:spPr>
          <a:xfrm>
            <a:off x="1176116" y="3137935"/>
            <a:ext cx="2324655" cy="338914"/>
          </a:xfrm>
          <a:prstGeom prst="rect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(continues in next slide)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B209E0-5364-437D-9983-8BDB1FE9A4B5}"/>
              </a:ext>
            </a:extLst>
          </p:cNvPr>
          <p:cNvSpPr txBox="1"/>
          <p:nvPr/>
        </p:nvSpPr>
        <p:spPr>
          <a:xfrm>
            <a:off x="747746" y="858934"/>
            <a:ext cx="7645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Sharing method to present (limited features than “PowerPoint Live”)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0027E00-4C35-4A3B-B63E-5A32E1DDE006}"/>
              </a:ext>
            </a:extLst>
          </p:cNvPr>
          <p:cNvCxnSpPr>
            <a:cxnSpLocks/>
          </p:cNvCxnSpPr>
          <p:nvPr/>
        </p:nvCxnSpPr>
        <p:spPr>
          <a:xfrm>
            <a:off x="4441757" y="2684422"/>
            <a:ext cx="25783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436CAC-5290-4B6A-8C9E-F6EDF5A96412}"/>
              </a:ext>
            </a:extLst>
          </p:cNvPr>
          <p:cNvCxnSpPr>
            <a:cxnSpLocks/>
          </p:cNvCxnSpPr>
          <p:nvPr/>
        </p:nvCxnSpPr>
        <p:spPr>
          <a:xfrm>
            <a:off x="2999589" y="2166594"/>
            <a:ext cx="155092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31963-6B12-0956-47A7-2639F9B9C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F40E3-D722-404D-8EA1-E2B7B66876AF}" type="datetime1">
              <a:rPr lang="en-US" smtClean="0"/>
              <a:t>9/6/2023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3E605-AFA9-FF92-85C1-4D10F9D6B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5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B64EE4B-1FC9-4583-8122-A0D69A215E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7"/>
          <a:stretch/>
        </p:blipFill>
        <p:spPr>
          <a:xfrm>
            <a:off x="653903" y="1383288"/>
            <a:ext cx="7645881" cy="4043304"/>
          </a:xfrm>
          <a:prstGeom prst="rect">
            <a:avLst/>
          </a:prstGeom>
        </p:spPr>
      </p:pic>
      <p:sp>
        <p:nvSpPr>
          <p:cNvPr id="6" name="Callout: Line 5">
            <a:extLst>
              <a:ext uri="{FF2B5EF4-FFF2-40B4-BE49-F238E27FC236}">
                <a16:creationId xmlns:a16="http://schemas.microsoft.com/office/drawing/2014/main" id="{D871B345-4FD4-46BF-8BBA-17A726F00B27}"/>
              </a:ext>
            </a:extLst>
          </p:cNvPr>
          <p:cNvSpPr/>
          <p:nvPr/>
        </p:nvSpPr>
        <p:spPr>
          <a:xfrm flipH="1">
            <a:off x="849161" y="2179408"/>
            <a:ext cx="3656388" cy="559805"/>
          </a:xfrm>
          <a:prstGeom prst="borderCallout1">
            <a:avLst>
              <a:gd name="adj1" fmla="val 18750"/>
              <a:gd name="adj2" fmla="val -8333"/>
              <a:gd name="adj3" fmla="val 230367"/>
              <a:gd name="adj4" fmla="val -36300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3. Select from your Open screens (e.g. Power Point slide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52BEA0-3AD9-4BBB-93F5-1ABA60537950}"/>
              </a:ext>
            </a:extLst>
          </p:cNvPr>
          <p:cNvSpPr txBox="1"/>
          <p:nvPr/>
        </p:nvSpPr>
        <p:spPr>
          <a:xfrm>
            <a:off x="655519" y="1033400"/>
            <a:ext cx="7645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Sharing method to present (continue)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65057AD-CE27-48CE-9041-0255B69FD0E1}"/>
              </a:ext>
            </a:extLst>
          </p:cNvPr>
          <p:cNvCxnSpPr>
            <a:cxnSpLocks/>
          </p:cNvCxnSpPr>
          <p:nvPr/>
        </p:nvCxnSpPr>
        <p:spPr>
          <a:xfrm>
            <a:off x="4507354" y="2284868"/>
            <a:ext cx="311137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878737-C6BD-C197-83B2-70565BF60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F153-98B2-49A2-9779-7BC32CF87FB5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D5C9F4-3BE0-FBA4-A899-1DBD6ED77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8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C148031-5DCB-441A-8242-6FD1F1E02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42"/>
          <a:stretch/>
        </p:blipFill>
        <p:spPr>
          <a:xfrm>
            <a:off x="653903" y="2126673"/>
            <a:ext cx="7087425" cy="3765724"/>
          </a:xfrm>
          <a:prstGeom prst="rect">
            <a:avLst/>
          </a:prstGeom>
        </p:spPr>
      </p:pic>
      <p:sp>
        <p:nvSpPr>
          <p:cNvPr id="6" name="Callout: Line 5">
            <a:extLst>
              <a:ext uri="{FF2B5EF4-FFF2-40B4-BE49-F238E27FC236}">
                <a16:creationId xmlns:a16="http://schemas.microsoft.com/office/drawing/2014/main" id="{A955AA91-3586-47EC-8F33-00BF06AE5598}"/>
              </a:ext>
            </a:extLst>
          </p:cNvPr>
          <p:cNvSpPr/>
          <p:nvPr/>
        </p:nvSpPr>
        <p:spPr>
          <a:xfrm flipH="1">
            <a:off x="2527890" y="4160191"/>
            <a:ext cx="3011410" cy="715625"/>
          </a:xfrm>
          <a:prstGeom prst="borderCallout1">
            <a:avLst>
              <a:gd name="adj1" fmla="val 18750"/>
              <a:gd name="adj2" fmla="val -8333"/>
              <a:gd name="adj3" fmla="val 220988"/>
              <a:gd name="adj4" fmla="val -33722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2. Select “Full Screen” here for viewers to see slides at maximum view. Manipulate your slide normally.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2F41DB-F9E9-4D11-A495-145DCD5B63A9}"/>
              </a:ext>
            </a:extLst>
          </p:cNvPr>
          <p:cNvSpPr txBox="1"/>
          <p:nvPr/>
        </p:nvSpPr>
        <p:spPr>
          <a:xfrm>
            <a:off x="749074" y="387583"/>
            <a:ext cx="76458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Go to your selected Window and use it normally. Viewers will see your selected Window the same way you view it. But since you selected a Window in the previous step, viewers will only see that specific &amp; selected Window; all other open programs in your Desktop will be hidden</a:t>
            </a:r>
          </a:p>
        </p:txBody>
      </p:sp>
      <p:sp>
        <p:nvSpPr>
          <p:cNvPr id="5" name="Callout: Line 4">
            <a:extLst>
              <a:ext uri="{FF2B5EF4-FFF2-40B4-BE49-F238E27FC236}">
                <a16:creationId xmlns:a16="http://schemas.microsoft.com/office/drawing/2014/main" id="{8A7D104E-9BD5-4091-AED4-BCB9891D032C}"/>
              </a:ext>
            </a:extLst>
          </p:cNvPr>
          <p:cNvSpPr/>
          <p:nvPr/>
        </p:nvSpPr>
        <p:spPr>
          <a:xfrm>
            <a:off x="2527891" y="3044041"/>
            <a:ext cx="2655482" cy="494747"/>
          </a:xfrm>
          <a:prstGeom prst="borderCallout1">
            <a:avLst>
              <a:gd name="adj1" fmla="val 18750"/>
              <a:gd name="adj2" fmla="val -8333"/>
              <a:gd name="adj3" fmla="val 52056"/>
              <a:gd name="adj4" fmla="val -36716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1. Select any slide here to view.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F562EB-03B4-40DF-93F7-D042B9E8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439C-529D-425D-8CAC-1F068C37A24B}" type="slidenum">
              <a:rPr lang="en-US" smtClean="0"/>
              <a:t>16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8D4A723-2A44-433B-A22B-B70F295963A0}"/>
              </a:ext>
            </a:extLst>
          </p:cNvPr>
          <p:cNvCxnSpPr>
            <a:cxnSpLocks/>
          </p:cNvCxnSpPr>
          <p:nvPr/>
        </p:nvCxnSpPr>
        <p:spPr>
          <a:xfrm>
            <a:off x="2330686" y="3143610"/>
            <a:ext cx="197204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2F24B0D-04F9-495A-8845-39FE71786864}"/>
              </a:ext>
            </a:extLst>
          </p:cNvPr>
          <p:cNvCxnSpPr>
            <a:cxnSpLocks/>
          </p:cNvCxnSpPr>
          <p:nvPr/>
        </p:nvCxnSpPr>
        <p:spPr>
          <a:xfrm>
            <a:off x="5545989" y="4390439"/>
            <a:ext cx="252928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C60FBE-B1E9-3269-169A-8138B0049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3BCE-17D0-4B2A-9B88-A527C6B4794B}" type="datetime1">
              <a:rPr lang="en-US" smtClean="0"/>
              <a:t>9/6/2023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12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F391BC5-3CF7-4337-A446-69990EEF499A}"/>
              </a:ext>
            </a:extLst>
          </p:cNvPr>
          <p:cNvPicPr/>
          <p:nvPr/>
        </p:nvPicPr>
        <p:blipFill rotWithShape="1">
          <a:blip r:embed="rId2"/>
          <a:srcRect b="5139"/>
          <a:stretch/>
        </p:blipFill>
        <p:spPr>
          <a:xfrm>
            <a:off x="653903" y="1384059"/>
            <a:ext cx="7650779" cy="4082405"/>
          </a:xfrm>
          <a:prstGeom prst="rect">
            <a:avLst/>
          </a:prstGeom>
        </p:spPr>
      </p:pic>
      <p:sp>
        <p:nvSpPr>
          <p:cNvPr id="5" name="Callout: Line 4">
            <a:extLst>
              <a:ext uri="{FF2B5EF4-FFF2-40B4-BE49-F238E27FC236}">
                <a16:creationId xmlns:a16="http://schemas.microsoft.com/office/drawing/2014/main" id="{E84F012C-02E4-4570-974C-E121246C6572}"/>
              </a:ext>
            </a:extLst>
          </p:cNvPr>
          <p:cNvSpPr/>
          <p:nvPr/>
        </p:nvSpPr>
        <p:spPr>
          <a:xfrm flipH="1">
            <a:off x="857135" y="2110622"/>
            <a:ext cx="1830246" cy="341512"/>
          </a:xfrm>
          <a:prstGeom prst="borderCallout1">
            <a:avLst>
              <a:gd name="adj1" fmla="val 18750"/>
              <a:gd name="adj2" fmla="val -8333"/>
              <a:gd name="adj3" fmla="val -78079"/>
              <a:gd name="adj4" fmla="val -242730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1. Click here to present</a:t>
            </a:r>
          </a:p>
        </p:txBody>
      </p:sp>
      <p:sp>
        <p:nvSpPr>
          <p:cNvPr id="6" name="Callout: Line 5">
            <a:extLst>
              <a:ext uri="{FF2B5EF4-FFF2-40B4-BE49-F238E27FC236}">
                <a16:creationId xmlns:a16="http://schemas.microsoft.com/office/drawing/2014/main" id="{7DA9B8C4-4F39-478F-BA98-A8E2B48E2CFC}"/>
              </a:ext>
            </a:extLst>
          </p:cNvPr>
          <p:cNvSpPr/>
          <p:nvPr/>
        </p:nvSpPr>
        <p:spPr>
          <a:xfrm flipH="1">
            <a:off x="857135" y="2624529"/>
            <a:ext cx="3265642" cy="341512"/>
          </a:xfrm>
          <a:prstGeom prst="borderCallout1">
            <a:avLst>
              <a:gd name="adj1" fmla="val 18750"/>
              <a:gd name="adj2" fmla="val -8333"/>
              <a:gd name="adj3" fmla="val 45677"/>
              <a:gd name="adj4" fmla="val -54299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2. Scroll down to view “PowerPoint” Live</a:t>
            </a:r>
          </a:p>
        </p:txBody>
      </p:sp>
      <p:sp>
        <p:nvSpPr>
          <p:cNvPr id="7" name="Callout: Line 6">
            <a:extLst>
              <a:ext uri="{FF2B5EF4-FFF2-40B4-BE49-F238E27FC236}">
                <a16:creationId xmlns:a16="http://schemas.microsoft.com/office/drawing/2014/main" id="{A0B21ACD-1934-4DA8-A770-0D8D6F85821C}"/>
              </a:ext>
            </a:extLst>
          </p:cNvPr>
          <p:cNvSpPr/>
          <p:nvPr/>
        </p:nvSpPr>
        <p:spPr>
          <a:xfrm flipH="1">
            <a:off x="859790" y="3137553"/>
            <a:ext cx="3900939" cy="341512"/>
          </a:xfrm>
          <a:prstGeom prst="borderCallout1">
            <a:avLst>
              <a:gd name="adj1" fmla="val 18750"/>
              <a:gd name="adj2" fmla="val -8333"/>
              <a:gd name="adj3" fmla="val 22327"/>
              <a:gd name="adj4" fmla="val -25793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3. Select from your recent PowerPoint file list here or</a:t>
            </a:r>
          </a:p>
        </p:txBody>
      </p:sp>
      <p:sp>
        <p:nvSpPr>
          <p:cNvPr id="8" name="Callout: Line 7">
            <a:extLst>
              <a:ext uri="{FF2B5EF4-FFF2-40B4-BE49-F238E27FC236}">
                <a16:creationId xmlns:a16="http://schemas.microsoft.com/office/drawing/2014/main" id="{A2D0035A-685A-451C-8E24-D05286284E66}"/>
              </a:ext>
            </a:extLst>
          </p:cNvPr>
          <p:cNvSpPr/>
          <p:nvPr/>
        </p:nvSpPr>
        <p:spPr>
          <a:xfrm flipH="1">
            <a:off x="857135" y="3650577"/>
            <a:ext cx="3544746" cy="341512"/>
          </a:xfrm>
          <a:prstGeom prst="borderCallout1">
            <a:avLst>
              <a:gd name="adj1" fmla="val 18750"/>
              <a:gd name="adj2" fmla="val -8333"/>
              <a:gd name="adj3" fmla="val 407608"/>
              <a:gd name="adj4" fmla="val -49420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4. Browse your computer PowerPoint files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B3CA24-79C5-4950-AF9F-B746FDD88D87}"/>
              </a:ext>
            </a:extLst>
          </p:cNvPr>
          <p:cNvSpPr txBox="1"/>
          <p:nvPr/>
        </p:nvSpPr>
        <p:spPr>
          <a:xfrm>
            <a:off x="655519" y="1033399"/>
            <a:ext cx="76458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Advanced Method to present:  “PowerPoint Live”.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D9FB18D-550F-4253-9E09-C3E8325DDCE2}"/>
              </a:ext>
            </a:extLst>
          </p:cNvPr>
          <p:cNvSpPr/>
          <p:nvPr/>
        </p:nvSpPr>
        <p:spPr>
          <a:xfrm>
            <a:off x="5861199" y="2690096"/>
            <a:ext cx="853262" cy="20860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27F22D7-FE2C-4B8A-A933-0A81BEF01473}"/>
              </a:ext>
            </a:extLst>
          </p:cNvPr>
          <p:cNvCxnSpPr>
            <a:cxnSpLocks/>
          </p:cNvCxnSpPr>
          <p:nvPr/>
        </p:nvCxnSpPr>
        <p:spPr>
          <a:xfrm>
            <a:off x="2687381" y="2178068"/>
            <a:ext cx="143538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E689514-9F14-464F-8D3E-938AA71541FD}"/>
              </a:ext>
            </a:extLst>
          </p:cNvPr>
          <p:cNvCxnSpPr>
            <a:cxnSpLocks/>
          </p:cNvCxnSpPr>
          <p:nvPr/>
        </p:nvCxnSpPr>
        <p:spPr>
          <a:xfrm>
            <a:off x="4133410" y="2684673"/>
            <a:ext cx="26847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88B70FC-C68A-437D-9A8F-6E7E07581FAB}"/>
              </a:ext>
            </a:extLst>
          </p:cNvPr>
          <p:cNvCxnSpPr>
            <a:cxnSpLocks/>
          </p:cNvCxnSpPr>
          <p:nvPr/>
        </p:nvCxnSpPr>
        <p:spPr>
          <a:xfrm>
            <a:off x="4758072" y="3207218"/>
            <a:ext cx="323516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F3B426C-90BA-4F73-94A5-9AA66B36CDA7}"/>
              </a:ext>
            </a:extLst>
          </p:cNvPr>
          <p:cNvCxnSpPr>
            <a:cxnSpLocks/>
          </p:cNvCxnSpPr>
          <p:nvPr/>
        </p:nvCxnSpPr>
        <p:spPr>
          <a:xfrm>
            <a:off x="4400884" y="3721568"/>
            <a:ext cx="29494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CE7EEE-AF73-82EF-ACFF-77A867321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12BE-0F01-4597-8EA4-EEE284D70834}" type="datetime1">
              <a:rPr lang="en-US" smtClean="0"/>
              <a:t>9/6/2023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BD29FD-B76A-8BBA-9B4C-27C8FF263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B4A9ECE0-3053-468A-9EC7-90E930301B4D}"/>
              </a:ext>
            </a:extLst>
          </p:cNvPr>
          <p:cNvPicPr/>
          <p:nvPr/>
        </p:nvPicPr>
        <p:blipFill rotWithShape="1">
          <a:blip r:embed="rId3"/>
          <a:srcRect b="6334"/>
          <a:stretch/>
        </p:blipFill>
        <p:spPr>
          <a:xfrm>
            <a:off x="653898" y="1377581"/>
            <a:ext cx="7645852" cy="4028362"/>
          </a:xfrm>
          <a:prstGeom prst="rect">
            <a:avLst/>
          </a:prstGeom>
        </p:spPr>
      </p:pic>
      <p:sp>
        <p:nvSpPr>
          <p:cNvPr id="25" name="Callout: Line 24">
            <a:extLst>
              <a:ext uri="{FF2B5EF4-FFF2-40B4-BE49-F238E27FC236}">
                <a16:creationId xmlns:a16="http://schemas.microsoft.com/office/drawing/2014/main" id="{F0EC1907-BDCE-4570-8AED-D5FB6CB61035}"/>
              </a:ext>
            </a:extLst>
          </p:cNvPr>
          <p:cNvSpPr/>
          <p:nvPr/>
        </p:nvSpPr>
        <p:spPr>
          <a:xfrm>
            <a:off x="3582349" y="4696106"/>
            <a:ext cx="1846901" cy="444450"/>
          </a:xfrm>
          <a:prstGeom prst="borderCallout1">
            <a:avLst>
              <a:gd name="adj1" fmla="val 18750"/>
              <a:gd name="adj2" fmla="val -8333"/>
              <a:gd name="adj3" fmla="val 27316"/>
              <a:gd name="adj4" fmla="val -30999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3. You can also select any slide to view here.</a:t>
            </a:r>
          </a:p>
        </p:txBody>
      </p:sp>
      <p:sp>
        <p:nvSpPr>
          <p:cNvPr id="26" name="Callout: Line 25">
            <a:extLst>
              <a:ext uri="{FF2B5EF4-FFF2-40B4-BE49-F238E27FC236}">
                <a16:creationId xmlns:a16="http://schemas.microsoft.com/office/drawing/2014/main" id="{D502EDAB-33F3-43CE-B6CC-996CFCF221EF}"/>
              </a:ext>
            </a:extLst>
          </p:cNvPr>
          <p:cNvSpPr/>
          <p:nvPr/>
        </p:nvSpPr>
        <p:spPr>
          <a:xfrm>
            <a:off x="5784937" y="4394660"/>
            <a:ext cx="1671558" cy="904338"/>
          </a:xfrm>
          <a:prstGeom prst="borderCallout1">
            <a:avLst>
              <a:gd name="adj1" fmla="val 18750"/>
              <a:gd name="adj2" fmla="val -8333"/>
              <a:gd name="adj3" fmla="val -96497"/>
              <a:gd name="adj4" fmla="val -7581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4. You can read your Selected Slide notes “talking points” here.</a:t>
            </a:r>
          </a:p>
        </p:txBody>
      </p:sp>
      <p:sp>
        <p:nvSpPr>
          <p:cNvPr id="27" name="Callout: Line 26">
            <a:extLst>
              <a:ext uri="{FF2B5EF4-FFF2-40B4-BE49-F238E27FC236}">
                <a16:creationId xmlns:a16="http://schemas.microsoft.com/office/drawing/2014/main" id="{E34406AD-FE44-4283-953A-2AA793601A52}"/>
              </a:ext>
            </a:extLst>
          </p:cNvPr>
          <p:cNvSpPr/>
          <p:nvPr/>
        </p:nvSpPr>
        <p:spPr>
          <a:xfrm>
            <a:off x="6374633" y="3716505"/>
            <a:ext cx="1671558" cy="494747"/>
          </a:xfrm>
          <a:prstGeom prst="borderCallout1">
            <a:avLst>
              <a:gd name="adj1" fmla="val 18750"/>
              <a:gd name="adj2" fmla="val -8333"/>
              <a:gd name="adj3" fmla="val -19109"/>
              <a:gd name="adj4" fmla="val -115993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1. Your selected slide will view here</a:t>
            </a:r>
          </a:p>
        </p:txBody>
      </p:sp>
      <p:sp>
        <p:nvSpPr>
          <p:cNvPr id="28" name="Callout: Line 27">
            <a:extLst>
              <a:ext uri="{FF2B5EF4-FFF2-40B4-BE49-F238E27FC236}">
                <a16:creationId xmlns:a16="http://schemas.microsoft.com/office/drawing/2014/main" id="{8F02517B-A877-4914-8D2D-B439500E7AF0}"/>
              </a:ext>
            </a:extLst>
          </p:cNvPr>
          <p:cNvSpPr/>
          <p:nvPr/>
        </p:nvSpPr>
        <p:spPr>
          <a:xfrm>
            <a:off x="2695355" y="3981441"/>
            <a:ext cx="2519916" cy="444449"/>
          </a:xfrm>
          <a:prstGeom prst="borderCallout1">
            <a:avLst>
              <a:gd name="adj1" fmla="val 18750"/>
              <a:gd name="adj2" fmla="val -8333"/>
              <a:gd name="adj3" fmla="val 26042"/>
              <a:gd name="adj4" fmla="val -35601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2. Click here for Next slide or use keyboard left and right arrow key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44F48F4-3F6E-4575-9396-BFD7F942939A}"/>
              </a:ext>
            </a:extLst>
          </p:cNvPr>
          <p:cNvSpPr txBox="1"/>
          <p:nvPr/>
        </p:nvSpPr>
        <p:spPr>
          <a:xfrm>
            <a:off x="655519" y="1033400"/>
            <a:ext cx="7645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Presenters Screen view in MS Teams when using “Power Point Live”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D68FD4D-6D6C-4A5B-9ACD-A965411B23F3}"/>
              </a:ext>
            </a:extLst>
          </p:cNvPr>
          <p:cNvSpPr/>
          <p:nvPr/>
        </p:nvSpPr>
        <p:spPr>
          <a:xfrm>
            <a:off x="4481623" y="1909874"/>
            <a:ext cx="2392325" cy="160285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8BCEF59-0420-4661-91CD-CD4DBE8C70C4}"/>
              </a:ext>
            </a:extLst>
          </p:cNvPr>
          <p:cNvCxnSpPr>
            <a:cxnSpLocks/>
          </p:cNvCxnSpPr>
          <p:nvPr/>
        </p:nvCxnSpPr>
        <p:spPr>
          <a:xfrm>
            <a:off x="5641451" y="4566890"/>
            <a:ext cx="143486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D167FD6-4ED3-409C-A643-22BB8FC12F53}"/>
              </a:ext>
            </a:extLst>
          </p:cNvPr>
          <p:cNvCxnSpPr>
            <a:cxnSpLocks/>
          </p:cNvCxnSpPr>
          <p:nvPr/>
        </p:nvCxnSpPr>
        <p:spPr>
          <a:xfrm>
            <a:off x="6238795" y="3810527"/>
            <a:ext cx="143486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043B91-FC86-4118-BD24-25F498D9CE7C}"/>
              </a:ext>
            </a:extLst>
          </p:cNvPr>
          <p:cNvCxnSpPr>
            <a:cxnSpLocks/>
          </p:cNvCxnSpPr>
          <p:nvPr/>
        </p:nvCxnSpPr>
        <p:spPr>
          <a:xfrm>
            <a:off x="2474843" y="4061985"/>
            <a:ext cx="205113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1BD1A3-2A36-451A-A4B6-69273A204447}"/>
              </a:ext>
            </a:extLst>
          </p:cNvPr>
          <p:cNvCxnSpPr>
            <a:cxnSpLocks/>
          </p:cNvCxnSpPr>
          <p:nvPr/>
        </p:nvCxnSpPr>
        <p:spPr>
          <a:xfrm>
            <a:off x="3434964" y="4772631"/>
            <a:ext cx="140507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524438-1EAE-067C-E929-71C09AE26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2292-8EA3-454D-80E1-9FCAD225BBFB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E92983-D244-3AED-A53E-8A16A15D9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68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47A58-0B8B-C889-343C-164EB9708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pointer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BC03A0-0773-956F-FDEE-4567A5BFF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9542B-3F70-4B13-A687-A713F8CD81EA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8D9933-9462-F5D4-9602-871638527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18D6EF-6EFC-2F58-FA61-C257CEBFB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175" y="1261759"/>
            <a:ext cx="3988512" cy="460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04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EB386-4027-4CB5-AD2C-2748F2786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13652"/>
            <a:ext cx="7886700" cy="658821"/>
          </a:xfrm>
          <a:noFill/>
        </p:spPr>
        <p:txBody>
          <a:bodyPr>
            <a:noAutofit/>
          </a:bodyPr>
          <a:lstStyle/>
          <a:p>
            <a:r>
              <a:rPr lang="en-US" sz="2700" b="1" dirty="0"/>
              <a:t>Microsoft Teams       : Meeting Controls &amp; Options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57CEA7F-323A-45EB-BD6B-0931A1F171E2}"/>
              </a:ext>
            </a:extLst>
          </p:cNvPr>
          <p:cNvSpPr txBox="1">
            <a:spLocks/>
          </p:cNvSpPr>
          <p:nvPr/>
        </p:nvSpPr>
        <p:spPr>
          <a:xfrm>
            <a:off x="933006" y="3523428"/>
            <a:ext cx="7582343" cy="648469"/>
          </a:xfrm>
          <a:prstGeom prst="rect">
            <a:avLst/>
          </a:prstGeom>
          <a:noFill/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5763" indent="-385763">
              <a:buFont typeface="+mj-lt"/>
              <a:buAutoNum type="arabicPeriod"/>
            </a:pPr>
            <a:r>
              <a:rPr lang="en-US" sz="1800" dirty="0"/>
              <a:t>Controls for Viewers and Presenters modes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500" dirty="0"/>
              <a:t>Common controls for All Participants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7E996E2-43B7-4C04-A69E-7D757CCC0897}"/>
              </a:ext>
            </a:extLst>
          </p:cNvPr>
          <p:cNvSpPr txBox="1">
            <a:spLocks/>
          </p:cNvSpPr>
          <p:nvPr/>
        </p:nvSpPr>
        <p:spPr>
          <a:xfrm>
            <a:off x="628650" y="2779078"/>
            <a:ext cx="7886700" cy="555496"/>
          </a:xfrm>
          <a:prstGeom prst="rect">
            <a:avLst/>
          </a:prstGeom>
          <a:noFill/>
        </p:spPr>
        <p:txBody>
          <a:bodyPr vert="horz" lIns="68580" tIns="34290" rIns="68580" bIns="3429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This short presentation describes features of the MS Teams Desktop version </a:t>
            </a:r>
          </a:p>
          <a:p>
            <a:pPr marL="0" indent="0">
              <a:buNone/>
            </a:pPr>
            <a:r>
              <a:rPr lang="en-US" sz="1500" dirty="0"/>
              <a:t>(The Web-based version of MS Teams will have similar controls but with limited features)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DAA7CBA-0F92-4996-AA19-C6B0D95F8CFF}"/>
              </a:ext>
            </a:extLst>
          </p:cNvPr>
          <p:cNvSpPr txBox="1">
            <a:spLocks/>
          </p:cNvSpPr>
          <p:nvPr/>
        </p:nvSpPr>
        <p:spPr>
          <a:xfrm>
            <a:off x="933007" y="4354702"/>
            <a:ext cx="7582343" cy="821456"/>
          </a:xfrm>
          <a:prstGeom prst="rect">
            <a:avLst/>
          </a:prstGeom>
          <a:noFill/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5763" indent="-385763">
              <a:buFont typeface="+mj-lt"/>
              <a:buAutoNum type="arabicPeriod" startAt="2"/>
            </a:pPr>
            <a:r>
              <a:rPr lang="en-US" sz="1800" dirty="0"/>
              <a:t>Control for Presenters Mode Only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500" dirty="0"/>
              <a:t>Two methods recommended for presenting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A37E1F-6C1D-4CCF-9F0A-3AEA231F7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4908" y="1324716"/>
            <a:ext cx="307315" cy="28621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499F08E-D63B-413E-A526-E5B54F192969}"/>
              </a:ext>
            </a:extLst>
          </p:cNvPr>
          <p:cNvSpPr/>
          <p:nvPr/>
        </p:nvSpPr>
        <p:spPr>
          <a:xfrm>
            <a:off x="446567" y="1088508"/>
            <a:ext cx="8317319" cy="4680984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BA7FC5C-5B3C-484D-B98F-5748A1F479D8}"/>
              </a:ext>
            </a:extLst>
          </p:cNvPr>
          <p:cNvSpPr txBox="1">
            <a:spLocks/>
          </p:cNvSpPr>
          <p:nvPr/>
        </p:nvSpPr>
        <p:spPr>
          <a:xfrm>
            <a:off x="628649" y="1977886"/>
            <a:ext cx="7886700" cy="658821"/>
          </a:xfrm>
          <a:prstGeom prst="rect">
            <a:avLst/>
          </a:prstGeom>
          <a:noFill/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</a:rPr>
              <a:t>NOTE: </a:t>
            </a:r>
            <a:r>
              <a:rPr lang="en-US" sz="1500" b="1" u="sng" dirty="0"/>
              <a:t>Desktop Version</a:t>
            </a:r>
            <a:r>
              <a:rPr lang="en-US" sz="1500" b="1" dirty="0"/>
              <a:t>! </a:t>
            </a:r>
            <a:r>
              <a:rPr lang="en-US" sz="1500" dirty="0"/>
              <a:t>of Microsoft (MS) Teams</a:t>
            </a:r>
            <a:r>
              <a:rPr lang="en-US" sz="1500" b="1" dirty="0"/>
              <a:t> </a:t>
            </a:r>
            <a:r>
              <a:rPr lang="en-US" sz="1500" dirty="0"/>
              <a:t>is preferred and highly recommended for All participants. </a:t>
            </a:r>
            <a:r>
              <a:rPr lang="en-US" sz="1500" b="1" dirty="0"/>
              <a:t>It provides the Best Experience and Meeting Controls!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4E05A4-6993-DE7D-01E3-286CE43B9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1CBCD-C368-4EDD-9243-D019B12A8FBD}" type="datetime1">
              <a:rPr lang="en-US" smtClean="0"/>
              <a:t>9/6/2023</a:t>
            </a:fld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EBDF90F-50E5-96C4-DFC6-380CB54E8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488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95672-C6F5-8023-DFD2-E35088BA6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practice!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DE748-1E48-45A5-0890-FE557B040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Presenting</a:t>
            </a:r>
          </a:p>
          <a:p>
            <a:r>
              <a:rPr lang="en-US" dirty="0"/>
              <a:t>Someone disturb the meeting</a:t>
            </a:r>
          </a:p>
          <a:p>
            <a:r>
              <a:rPr lang="en-US" dirty="0"/>
              <a:t>Disable mic/camera</a:t>
            </a:r>
          </a:p>
          <a:p>
            <a:r>
              <a:rPr lang="en-US" dirty="0"/>
              <a:t>I mute all/you unmute yourself</a:t>
            </a:r>
          </a:p>
          <a:p>
            <a:r>
              <a:rPr lang="en-US" dirty="0"/>
              <a:t>Answer to the Poll and see results</a:t>
            </a:r>
          </a:p>
          <a:p>
            <a:r>
              <a:rPr lang="en-US" dirty="0"/>
              <a:t>Open the feedback form from the chat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77722-B3A0-EF5C-3F64-466B85E0C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0D4-0A7A-4EA2-BA88-C599C1010E0E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5D1D2B-8B1D-7EB7-5B6C-F80769721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25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15342B-8687-6A74-3714-3216529E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D7FE-1812-427F-9515-8D95465B4760}" type="datetime1">
              <a:rPr lang="en-US" smtClean="0"/>
              <a:t>9/6/2023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90803-7D50-6FEF-D845-AAB568267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DFFB2A-D422-6341-7818-CF3ACC787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571" y="639193"/>
            <a:ext cx="7448364" cy="184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68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15342B-8687-6A74-3714-3216529E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AE03-ACC2-40D3-B01A-D355D7925165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90803-7D50-6FEF-D845-AAB568267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DFFB2A-D422-6341-7818-CF3ACC787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528" y="631962"/>
            <a:ext cx="6934416" cy="1551366"/>
          </a:xfrm>
          <a:prstGeom prst="rect">
            <a:avLst/>
          </a:prstGeom>
        </p:spPr>
      </p:pic>
      <p:sp>
        <p:nvSpPr>
          <p:cNvPr id="9" name="Callout: Line 8">
            <a:extLst>
              <a:ext uri="{FF2B5EF4-FFF2-40B4-BE49-F238E27FC236}">
                <a16:creationId xmlns:a16="http://schemas.microsoft.com/office/drawing/2014/main" id="{70F902A7-0077-73A0-D1B5-2FB2D91960CA}"/>
              </a:ext>
            </a:extLst>
          </p:cNvPr>
          <p:cNvSpPr/>
          <p:nvPr/>
        </p:nvSpPr>
        <p:spPr>
          <a:xfrm flipH="1">
            <a:off x="335211" y="2367163"/>
            <a:ext cx="4341891" cy="1203965"/>
          </a:xfrm>
          <a:prstGeom prst="borderCallout1">
            <a:avLst>
              <a:gd name="adj1" fmla="val 23803"/>
              <a:gd name="adj2" fmla="val 33"/>
              <a:gd name="adj3" fmla="val -74714"/>
              <a:gd name="adj4" fmla="val -19176"/>
            </a:avLst>
          </a:prstGeom>
          <a:solidFill>
            <a:schemeClr val="bg1"/>
          </a:solidFill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You can turn on your computer camera if you are presenting.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5B9D4A4F-8804-6E5F-D86C-92A02EC017B3}"/>
              </a:ext>
            </a:extLst>
          </p:cNvPr>
          <p:cNvSpPr/>
          <p:nvPr/>
        </p:nvSpPr>
        <p:spPr>
          <a:xfrm flipH="1">
            <a:off x="1938329" y="4429957"/>
            <a:ext cx="4341890" cy="1203965"/>
          </a:xfrm>
          <a:prstGeom prst="borderCallout1">
            <a:avLst>
              <a:gd name="adj1" fmla="val -2634"/>
              <a:gd name="adj2" fmla="val 37263"/>
              <a:gd name="adj3" fmla="val -239014"/>
              <a:gd name="adj4" fmla="val 6078"/>
            </a:avLst>
          </a:prstGeom>
          <a:noFill/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You can unmute yourself if you are presenting </a:t>
            </a:r>
            <a:r>
              <a:rPr lang="en-US" sz="2400">
                <a:solidFill>
                  <a:schemeClr val="tx1"/>
                </a:solidFill>
              </a:rPr>
              <a:t>or when </a:t>
            </a:r>
            <a:r>
              <a:rPr lang="en-US" sz="2400" dirty="0">
                <a:solidFill>
                  <a:schemeClr val="tx1"/>
                </a:solidFill>
              </a:rPr>
              <a:t>you have an opportunity to ask questions.</a:t>
            </a:r>
          </a:p>
        </p:txBody>
      </p:sp>
    </p:spTree>
    <p:extLst>
      <p:ext uri="{BB962C8B-B14F-4D97-AF65-F5344CB8AC3E}">
        <p14:creationId xmlns:p14="http://schemas.microsoft.com/office/powerpoint/2010/main" val="10331487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15342B-8687-6A74-3714-3216529E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4202-5EFA-41E8-9222-1791525D579E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90803-7D50-6FEF-D845-AAB568267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DFFB2A-D422-6341-7818-CF3ACC787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527" y="641603"/>
            <a:ext cx="7661429" cy="1834586"/>
          </a:xfrm>
          <a:prstGeom prst="rect">
            <a:avLst/>
          </a:prstGeom>
        </p:spPr>
      </p:pic>
      <p:sp>
        <p:nvSpPr>
          <p:cNvPr id="9" name="Callout: Line 8">
            <a:extLst>
              <a:ext uri="{FF2B5EF4-FFF2-40B4-BE49-F238E27FC236}">
                <a16:creationId xmlns:a16="http://schemas.microsoft.com/office/drawing/2014/main" id="{70F902A7-0077-73A0-D1B5-2FB2D91960CA}"/>
              </a:ext>
            </a:extLst>
          </p:cNvPr>
          <p:cNvSpPr/>
          <p:nvPr/>
        </p:nvSpPr>
        <p:spPr>
          <a:xfrm flipH="1">
            <a:off x="159798" y="4336743"/>
            <a:ext cx="4341891" cy="1203965"/>
          </a:xfrm>
          <a:prstGeom prst="borderCallout1">
            <a:avLst>
              <a:gd name="adj1" fmla="val -530"/>
              <a:gd name="adj2" fmla="val 91020"/>
              <a:gd name="adj3" fmla="val -222925"/>
              <a:gd name="adj4" fmla="val 37256"/>
            </a:avLst>
          </a:prstGeom>
          <a:solidFill>
            <a:schemeClr val="bg1"/>
          </a:solidFill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View Participants list by clicking here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5B9D4A4F-8804-6E5F-D86C-92A02EC017B3}"/>
              </a:ext>
            </a:extLst>
          </p:cNvPr>
          <p:cNvSpPr/>
          <p:nvPr/>
        </p:nvSpPr>
        <p:spPr>
          <a:xfrm flipH="1">
            <a:off x="4802110" y="4066441"/>
            <a:ext cx="4341890" cy="1203965"/>
          </a:xfrm>
          <a:prstGeom prst="borderCallout1">
            <a:avLst>
              <a:gd name="adj1" fmla="val -2634"/>
              <a:gd name="adj2" fmla="val 37263"/>
              <a:gd name="adj3" fmla="val -200669"/>
              <a:gd name="adj4" fmla="val 128143"/>
            </a:avLst>
          </a:prstGeom>
          <a:noFill/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View Chat by clicking here</a:t>
            </a:r>
          </a:p>
        </p:txBody>
      </p:sp>
    </p:spTree>
    <p:extLst>
      <p:ext uri="{BB962C8B-B14F-4D97-AF65-F5344CB8AC3E}">
        <p14:creationId xmlns:p14="http://schemas.microsoft.com/office/powerpoint/2010/main" val="32691537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15342B-8687-6A74-3714-3216529E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69B18-B55C-4830-99AF-330A5791EACC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90803-7D50-6FEF-D845-AAB568267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DFFB2A-D422-6341-7818-CF3ACC787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408" y="631961"/>
            <a:ext cx="7068536" cy="1581371"/>
          </a:xfrm>
          <a:prstGeom prst="rect">
            <a:avLst/>
          </a:prstGeom>
        </p:spPr>
      </p:pic>
      <p:sp>
        <p:nvSpPr>
          <p:cNvPr id="9" name="Callout: Line 8">
            <a:extLst>
              <a:ext uri="{FF2B5EF4-FFF2-40B4-BE49-F238E27FC236}">
                <a16:creationId xmlns:a16="http://schemas.microsoft.com/office/drawing/2014/main" id="{70F902A7-0077-73A0-D1B5-2FB2D91960CA}"/>
              </a:ext>
            </a:extLst>
          </p:cNvPr>
          <p:cNvSpPr/>
          <p:nvPr/>
        </p:nvSpPr>
        <p:spPr>
          <a:xfrm flipH="1">
            <a:off x="521642" y="2672811"/>
            <a:ext cx="4341891" cy="1203965"/>
          </a:xfrm>
          <a:prstGeom prst="borderCallout1">
            <a:avLst>
              <a:gd name="adj1" fmla="val 23803"/>
              <a:gd name="adj2" fmla="val 33"/>
              <a:gd name="adj3" fmla="val -102734"/>
              <a:gd name="adj4" fmla="val 23966"/>
            </a:avLst>
          </a:prstGeom>
          <a:solidFill>
            <a:schemeClr val="bg1"/>
          </a:solidFill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Raise your hands to call attention and ask questions here.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5B9D4A4F-8804-6E5F-D86C-92A02EC017B3}"/>
              </a:ext>
            </a:extLst>
          </p:cNvPr>
          <p:cNvSpPr/>
          <p:nvPr/>
        </p:nvSpPr>
        <p:spPr>
          <a:xfrm flipH="1">
            <a:off x="3925783" y="4045452"/>
            <a:ext cx="4708871" cy="1757146"/>
          </a:xfrm>
          <a:prstGeom prst="borderCallout1">
            <a:avLst>
              <a:gd name="adj1" fmla="val -2634"/>
              <a:gd name="adj2" fmla="val 37263"/>
              <a:gd name="adj3" fmla="val -143101"/>
              <a:gd name="adj4" fmla="val 24788"/>
            </a:avLst>
          </a:prstGeom>
          <a:noFill/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Click to “Leave” and exit the meeting.  To rejoin, please use link in your email invitation or click rejoin if available in your Teams window.</a:t>
            </a:r>
          </a:p>
        </p:txBody>
      </p:sp>
    </p:spTree>
    <p:extLst>
      <p:ext uri="{BB962C8B-B14F-4D97-AF65-F5344CB8AC3E}">
        <p14:creationId xmlns:p14="http://schemas.microsoft.com/office/powerpoint/2010/main" val="42576176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D5187-01E9-920F-49EC-554ADF517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Raise virtual hand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8F7881-5F8E-AB02-7F6E-B5BE73BB7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792" y="2192972"/>
            <a:ext cx="4919110" cy="1628396"/>
          </a:xfrm>
          <a:prstGeom prst="rect">
            <a:avLst/>
          </a:prstGeom>
        </p:spPr>
      </p:pic>
      <p:sp>
        <p:nvSpPr>
          <p:cNvPr id="5" name="Arrow: Left 4">
            <a:extLst>
              <a:ext uri="{FF2B5EF4-FFF2-40B4-BE49-F238E27FC236}">
                <a16:creationId xmlns:a16="http://schemas.microsoft.com/office/drawing/2014/main" id="{2F1B937D-5DEA-B1A8-84B8-F32BF3949E11}"/>
              </a:ext>
            </a:extLst>
          </p:cNvPr>
          <p:cNvSpPr/>
          <p:nvPr/>
        </p:nvSpPr>
        <p:spPr>
          <a:xfrm flipH="1">
            <a:off x="3852429" y="2559592"/>
            <a:ext cx="418442" cy="41721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1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A43F727C-AF2B-5733-5C4F-5DBA55B5538C}"/>
              </a:ext>
            </a:extLst>
          </p:cNvPr>
          <p:cNvSpPr/>
          <p:nvPr/>
        </p:nvSpPr>
        <p:spPr>
          <a:xfrm flipH="1">
            <a:off x="3913497" y="3207569"/>
            <a:ext cx="357374" cy="41721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2</a:t>
            </a:r>
          </a:p>
        </p:txBody>
      </p:sp>
      <p:pic>
        <p:nvPicPr>
          <p:cNvPr id="1026" name="Picture 2" descr="How to Raise Your Hand in a Microsoft Teams Meeting">
            <a:extLst>
              <a:ext uri="{FF2B5EF4-FFF2-40B4-BE49-F238E27FC236}">
                <a16:creationId xmlns:a16="http://schemas.microsoft.com/office/drawing/2014/main" id="{903C4B8D-EA00-CEBB-8461-5B8D96AA8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497" y="4311894"/>
            <a:ext cx="4307681" cy="140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9445C0-8BD2-D482-F71B-116E4E6D7542}"/>
              </a:ext>
            </a:extLst>
          </p:cNvPr>
          <p:cNvSpPr txBox="1"/>
          <p:nvPr/>
        </p:nvSpPr>
        <p:spPr>
          <a:xfrm>
            <a:off x="2729629" y="2147218"/>
            <a:ext cx="11361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Desktop Teams app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88AED1-F987-3FE7-3A7C-4707569B5823}"/>
              </a:ext>
            </a:extLst>
          </p:cNvPr>
          <p:cNvSpPr txBox="1"/>
          <p:nvPr/>
        </p:nvSpPr>
        <p:spPr>
          <a:xfrm>
            <a:off x="1004817" y="3697690"/>
            <a:ext cx="11361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Web-based Teams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CB2794-855D-E770-479E-A8F8AD07B4F8}"/>
              </a:ext>
            </a:extLst>
          </p:cNvPr>
          <p:cNvSpPr txBox="1"/>
          <p:nvPr/>
        </p:nvSpPr>
        <p:spPr>
          <a:xfrm>
            <a:off x="290269" y="2559592"/>
            <a:ext cx="23509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Callers may raise hand by pressing *5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C66E93-6155-B21B-A514-40639410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1F8B2-0C80-4E2F-9A1D-8D5FAA76F513}" type="datetime1">
              <a:rPr lang="en-US" smtClean="0"/>
              <a:t>9/6/2023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FDAE786-3F6A-E232-B65B-75F2A05AB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97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1B3F9BC-2E38-4A82-A586-88851762BFC2}"/>
              </a:ext>
            </a:extLst>
          </p:cNvPr>
          <p:cNvPicPr/>
          <p:nvPr/>
        </p:nvPicPr>
        <p:blipFill rotWithShape="1"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1"/>
          <a:stretch>
            <a:fillRect/>
          </a:stretch>
        </p:blipFill>
        <p:spPr bwMode="auto">
          <a:xfrm>
            <a:off x="653899" y="1423109"/>
            <a:ext cx="7639496" cy="406779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Callout: Line 25">
            <a:extLst>
              <a:ext uri="{FF2B5EF4-FFF2-40B4-BE49-F238E27FC236}">
                <a16:creationId xmlns:a16="http://schemas.microsoft.com/office/drawing/2014/main" id="{40F6EE53-335A-4664-8A68-7510053B0634}"/>
              </a:ext>
            </a:extLst>
          </p:cNvPr>
          <p:cNvSpPr/>
          <p:nvPr/>
        </p:nvSpPr>
        <p:spPr>
          <a:xfrm>
            <a:off x="1718369" y="2620988"/>
            <a:ext cx="4168081" cy="645927"/>
          </a:xfrm>
          <a:prstGeom prst="borderCallout1">
            <a:avLst>
              <a:gd name="adj1" fmla="val 18750"/>
              <a:gd name="adj2" fmla="val -8333"/>
              <a:gd name="adj3" fmla="val 221144"/>
              <a:gd name="adj4" fmla="val -8000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2. Only if Presenters are using “PowerPoint Live”, viewers can navigate through his slides here if choose to do so.</a:t>
            </a:r>
          </a:p>
        </p:txBody>
      </p:sp>
      <p:sp>
        <p:nvSpPr>
          <p:cNvPr id="23" name="Callout: Line 22">
            <a:extLst>
              <a:ext uri="{FF2B5EF4-FFF2-40B4-BE49-F238E27FC236}">
                <a16:creationId xmlns:a16="http://schemas.microsoft.com/office/drawing/2014/main" id="{04B29C60-F8B1-4B91-BB05-5179B9CBECF3}"/>
              </a:ext>
            </a:extLst>
          </p:cNvPr>
          <p:cNvSpPr/>
          <p:nvPr/>
        </p:nvSpPr>
        <p:spPr>
          <a:xfrm flipH="1">
            <a:off x="850605" y="1977016"/>
            <a:ext cx="4344730" cy="341267"/>
          </a:xfrm>
          <a:prstGeom prst="borderCallout1">
            <a:avLst>
              <a:gd name="adj1" fmla="val 18750"/>
              <a:gd name="adj2" fmla="val -8333"/>
              <a:gd name="adj3" fmla="val 879469"/>
              <a:gd name="adj4" fmla="val -33295"/>
            </a:avLst>
          </a:prstGeom>
          <a:solidFill>
            <a:schemeClr val="tx1"/>
          </a:solidFill>
          <a:ln w="31750">
            <a:solidFill>
              <a:schemeClr val="accent2"/>
            </a:solidFill>
            <a:prstDash val="lgDash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1. Type comment or questions here, click “Enter” to submit</a:t>
            </a:r>
          </a:p>
        </p:txBody>
      </p:sp>
      <p:sp>
        <p:nvSpPr>
          <p:cNvPr id="25" name="Callout: Line 24">
            <a:extLst>
              <a:ext uri="{FF2B5EF4-FFF2-40B4-BE49-F238E27FC236}">
                <a16:creationId xmlns:a16="http://schemas.microsoft.com/office/drawing/2014/main" id="{E3622C5B-A963-4BBB-86B8-1C32938B0061}"/>
              </a:ext>
            </a:extLst>
          </p:cNvPr>
          <p:cNvSpPr/>
          <p:nvPr/>
        </p:nvSpPr>
        <p:spPr>
          <a:xfrm flipH="1">
            <a:off x="3784936" y="3425171"/>
            <a:ext cx="2490932" cy="821210"/>
          </a:xfrm>
          <a:prstGeom prst="borderCallout1">
            <a:avLst>
              <a:gd name="adj1" fmla="val 18750"/>
              <a:gd name="adj2" fmla="val -8333"/>
              <a:gd name="adj3" fmla="val -167005"/>
              <a:gd name="adj4" fmla="val -70488"/>
            </a:avLst>
          </a:prstGeom>
          <a:solidFill>
            <a:schemeClr val="tx1"/>
          </a:solidFill>
          <a:ln w="31750">
            <a:solidFill>
              <a:schemeClr val="accent1"/>
            </a:solidFill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3. Close your chat (or participants list) to view presenters slides in maximum view (see next slide).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98EF62-8AFF-4385-A54B-B2BD8BDC543C}"/>
              </a:ext>
            </a:extLst>
          </p:cNvPr>
          <p:cNvSpPr txBox="1"/>
          <p:nvPr/>
        </p:nvSpPr>
        <p:spPr>
          <a:xfrm>
            <a:off x="655519" y="1033399"/>
            <a:ext cx="7645852" cy="415498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</a:rPr>
              <a:t>Chat View; reduces the presenters slide size when opened.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14C3C3-B0C3-47D5-9766-C8D0944B7973}"/>
              </a:ext>
            </a:extLst>
          </p:cNvPr>
          <p:cNvCxnSpPr>
            <a:cxnSpLocks/>
          </p:cNvCxnSpPr>
          <p:nvPr/>
        </p:nvCxnSpPr>
        <p:spPr>
          <a:xfrm>
            <a:off x="5195335" y="2031498"/>
            <a:ext cx="319549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A92B520-CD37-48E8-98A9-093F21AA9F6E}"/>
              </a:ext>
            </a:extLst>
          </p:cNvPr>
          <p:cNvCxnSpPr>
            <a:cxnSpLocks/>
          </p:cNvCxnSpPr>
          <p:nvPr/>
        </p:nvCxnSpPr>
        <p:spPr>
          <a:xfrm>
            <a:off x="6275868" y="3575699"/>
            <a:ext cx="18075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D14DE1B-797C-45EB-8D61-70FE6F22A1AF}"/>
              </a:ext>
            </a:extLst>
          </p:cNvPr>
          <p:cNvCxnSpPr>
            <a:cxnSpLocks/>
          </p:cNvCxnSpPr>
          <p:nvPr/>
        </p:nvCxnSpPr>
        <p:spPr>
          <a:xfrm>
            <a:off x="1355651" y="2733068"/>
            <a:ext cx="362718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D65B96-5777-D9F2-C3E5-296837B0F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8FB3C-F088-4A1A-A732-C7A27F1D146A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F79C2B-9EDF-2153-5396-EDD1B8272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9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3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E2F5EE-5659-404B-98B9-CBE4EAE24428}"/>
              </a:ext>
            </a:extLst>
          </p:cNvPr>
          <p:cNvPicPr/>
          <p:nvPr/>
        </p:nvPicPr>
        <p:blipFill rotWithShape="1"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2"/>
          <a:stretch>
            <a:fillRect/>
          </a:stretch>
        </p:blipFill>
        <p:spPr bwMode="auto">
          <a:xfrm>
            <a:off x="653908" y="1380612"/>
            <a:ext cx="7645851" cy="412437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1EAC4B-0B23-44E6-B506-FC72F87BE81B}"/>
              </a:ext>
            </a:extLst>
          </p:cNvPr>
          <p:cNvSpPr txBox="1"/>
          <p:nvPr/>
        </p:nvSpPr>
        <p:spPr>
          <a:xfrm>
            <a:off x="655519" y="1033400"/>
            <a:ext cx="7645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Presenters slide has max view size when Chat &amp; Participant list are closed.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BB304C-79B1-3ABC-100F-FC5479FED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9373C-661A-4FEA-9530-3087EA86A6DE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E7471E-948B-A2C5-031A-6FA0E4B16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57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in.potx" id="{F704CE28-CEEB-46CD-B182-883C984BA659}" vid="{AE4EF38E-CC31-4BAC-8788-83CB21FD5C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9163139467C943967F8C87CBAE1528" ma:contentTypeVersion="12" ma:contentTypeDescription="Create a new document." ma:contentTypeScope="" ma:versionID="70e2ae92342605cddedc30f00228e852">
  <xsd:schema xmlns:xsd="http://www.w3.org/2001/XMLSchema" xmlns:xs="http://www.w3.org/2001/XMLSchema" xmlns:p="http://schemas.microsoft.com/office/2006/metadata/properties" xmlns:ns2="6377376a-6795-44c1-af99-60b1f09d6f5f" xmlns:ns3="13144ec3-82fc-4be7-9a70-45b094fb99b4" targetNamespace="http://schemas.microsoft.com/office/2006/metadata/properties" ma:root="true" ma:fieldsID="f7314cb3c70bffade3d867efd8aefb76" ns2:_="" ns3:_="">
    <xsd:import namespace="6377376a-6795-44c1-af99-60b1f09d6f5f"/>
    <xsd:import namespace="13144ec3-82fc-4be7-9a70-45b094fb99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TaxKeywordTaxHTField" minOccurs="0"/>
                <xsd:element ref="ns3:TaxCatchAll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77376a-6795-44c1-af99-60b1f09d6f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144ec3-82fc-4be7-9a70-45b094fb99b4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Enterprise Keywords" ma:fieldId="{23f27201-bee3-471e-b2e7-b64fd8b7ca38}" ma:taxonomyMulti="true" ma:sspId="b36f26c1-4773-4e55-850a-517a34df1278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860fcf20-3dde-446f-aa78-74074bee8dda}" ma:internalName="TaxCatchAll" ma:showField="CatchAllData" ma:web="13144ec3-82fc-4be7-9a70-45b094fb99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13144ec3-82fc-4be7-9a70-45b094fb99b4">
      <Terms xmlns="http://schemas.microsoft.com/office/infopath/2007/PartnerControls"/>
    </TaxKeywordTaxHTField>
    <TaxCatchAll xmlns="13144ec3-82fc-4be7-9a70-45b094fb99b4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42D5CB-3EAF-41C0-9A5E-4A3FBFE6B4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77376a-6795-44c1-af99-60b1f09d6f5f"/>
    <ds:schemaRef ds:uri="13144ec3-82fc-4be7-9a70-45b094fb99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35FF44-E873-4D4F-A50E-26C8A09CCC8F}">
  <ds:schemaRefs>
    <ds:schemaRef ds:uri="http://schemas.microsoft.com/office/2006/metadata/properties"/>
    <ds:schemaRef ds:uri="http://schemas.microsoft.com/office/infopath/2007/PartnerControls"/>
    <ds:schemaRef ds:uri="13144ec3-82fc-4be7-9a70-45b094fb99b4"/>
  </ds:schemaRefs>
</ds:datastoreItem>
</file>

<file path=customXml/itemProps3.xml><?xml version="1.0" encoding="utf-8"?>
<ds:datastoreItem xmlns:ds="http://schemas.openxmlformats.org/officeDocument/2006/customXml" ds:itemID="{4DD0A703-3D2D-4CAB-B7DA-C9302DA89051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e8d01475-c3b5-436a-a065-5def4c64f52e}" enabled="0" method="" siteId="{e8d01475-c3b5-436a-a065-5def4c64f52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presentation-2</Template>
  <TotalTime>3190</TotalTime>
  <Words>735</Words>
  <Application>Microsoft Office PowerPoint</Application>
  <PresentationFormat>On-screen Show (4:3)</PresentationFormat>
  <Paragraphs>116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Office Theme</vt:lpstr>
      <vt:lpstr>IMUG Dry-Run</vt:lpstr>
      <vt:lpstr>Microsoft Teams       : Meeting Controls &amp; Options</vt:lpstr>
      <vt:lpstr>PowerPoint Presentation</vt:lpstr>
      <vt:lpstr>PowerPoint Presentation</vt:lpstr>
      <vt:lpstr>PowerPoint Presentation</vt:lpstr>
      <vt:lpstr>PowerPoint Presentation</vt:lpstr>
      <vt:lpstr>Raise virtual hand</vt:lpstr>
      <vt:lpstr>PowerPoint Presentation</vt:lpstr>
      <vt:lpstr>PowerPoint Presentation</vt:lpstr>
      <vt:lpstr>Polls</vt:lpstr>
      <vt:lpstr>Let’s practice the poll</vt:lpstr>
      <vt:lpstr>PowerPoint Presentation</vt:lpstr>
      <vt:lpstr>Can you open the link or the QR code https://forms.office.com/g/bmBpChDqNT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get pointer</vt:lpstr>
      <vt:lpstr>Let’s practice!</vt:lpstr>
    </vt:vector>
  </TitlesOfParts>
  <Company>NRC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Tehrani, Nazila</dc:creator>
  <cp:lastModifiedBy>Nazila Tehrani</cp:lastModifiedBy>
  <cp:revision>5</cp:revision>
  <dcterms:created xsi:type="dcterms:W3CDTF">2021-07-27T12:31:46Z</dcterms:created>
  <dcterms:modified xsi:type="dcterms:W3CDTF">2023-09-06T22:01:33Z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0x010100AE9163139467C943967F8C87CBAE1528</vt:lpwstr>
  </property>
  <property fmtid="{D5CDD505-2E9C-101B-9397-08002B2CF9AE}" pid="3" name="Order">
    <vt:r8>8800</vt:r8>
  </property>
</Properties>
</file>